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56" r:id="rId2"/>
    <p:sldId id="257" r:id="rId3"/>
    <p:sldId id="264" r:id="rId4"/>
    <p:sldId id="258" r:id="rId5"/>
    <p:sldId id="259" r:id="rId6"/>
    <p:sldId id="261" r:id="rId7"/>
    <p:sldId id="260" r:id="rId8"/>
    <p:sldId id="265" r:id="rId9"/>
    <p:sldId id="266" r:id="rId10"/>
    <p:sldId id="267" r:id="rId11"/>
    <p:sldId id="268" r:id="rId12"/>
    <p:sldId id="269" r:id="rId13"/>
    <p:sldId id="262" r:id="rId14"/>
    <p:sldId id="263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84" userDrawn="1">
          <p15:clr>
            <a:srgbClr val="A4A3A4"/>
          </p15:clr>
        </p15:guide>
        <p15:guide id="2" pos="16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84C6748-C93B-4584-ADA5-E09FBA455161}" v="205" dt="2024-10-19T04:35:12.3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126" autoAdjust="0"/>
  </p:normalViewPr>
  <p:slideViewPr>
    <p:cSldViewPr snapToGrid="0">
      <p:cViewPr>
        <p:scale>
          <a:sx n="106" d="100"/>
          <a:sy n="106" d="100"/>
        </p:scale>
        <p:origin x="1686" y="126"/>
      </p:cViewPr>
      <p:guideLst>
        <p:guide orient="horz" pos="1584"/>
        <p:guide pos="16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n boeck" userId="2ce4166d8a3bf16c" providerId="LiveId" clId="{584C6748-C93B-4584-ADA5-E09FBA455161}"/>
    <pc:docChg chg="undo custSel addSld delSld modSld sldOrd">
      <pc:chgData name="john boeck" userId="2ce4166d8a3bf16c" providerId="LiveId" clId="{584C6748-C93B-4584-ADA5-E09FBA455161}" dt="2024-10-19T04:38:11.008" v="5979" actId="478"/>
      <pc:docMkLst>
        <pc:docMk/>
      </pc:docMkLst>
      <pc:sldChg chg="addSp delSp modSp mod">
        <pc:chgData name="john boeck" userId="2ce4166d8a3bf16c" providerId="LiveId" clId="{584C6748-C93B-4584-ADA5-E09FBA455161}" dt="2024-10-19T02:46:06.087" v="4275" actId="21"/>
        <pc:sldMkLst>
          <pc:docMk/>
          <pc:sldMk cId="1194033543" sldId="256"/>
        </pc:sldMkLst>
        <pc:picChg chg="add del mod">
          <ac:chgData name="john boeck" userId="2ce4166d8a3bf16c" providerId="LiveId" clId="{584C6748-C93B-4584-ADA5-E09FBA455161}" dt="2024-10-19T02:46:06.087" v="4275" actId="21"/>
          <ac:picMkLst>
            <pc:docMk/>
            <pc:sldMk cId="1194033543" sldId="256"/>
            <ac:picMk id="6" creationId="{64BF4546-7FBA-32D5-B84A-9C63A9139FC9}"/>
          </ac:picMkLst>
        </pc:picChg>
        <pc:picChg chg="add del mod">
          <ac:chgData name="john boeck" userId="2ce4166d8a3bf16c" providerId="LiveId" clId="{584C6748-C93B-4584-ADA5-E09FBA455161}" dt="2024-10-19T02:46:06.087" v="4275" actId="21"/>
          <ac:picMkLst>
            <pc:docMk/>
            <pc:sldMk cId="1194033543" sldId="256"/>
            <ac:picMk id="8" creationId="{DD058787-B568-6019-1CC9-62C4EF236427}"/>
          </ac:picMkLst>
        </pc:picChg>
        <pc:picChg chg="add del mod">
          <ac:chgData name="john boeck" userId="2ce4166d8a3bf16c" providerId="LiveId" clId="{584C6748-C93B-4584-ADA5-E09FBA455161}" dt="2024-10-19T02:46:06.087" v="4275" actId="21"/>
          <ac:picMkLst>
            <pc:docMk/>
            <pc:sldMk cId="1194033543" sldId="256"/>
            <ac:picMk id="10" creationId="{2FB16934-BACE-2352-B694-571F3288D2E9}"/>
          </ac:picMkLst>
        </pc:picChg>
        <pc:picChg chg="add del mod">
          <ac:chgData name="john boeck" userId="2ce4166d8a3bf16c" providerId="LiveId" clId="{584C6748-C93B-4584-ADA5-E09FBA455161}" dt="2024-10-19T02:46:06.087" v="4275" actId="21"/>
          <ac:picMkLst>
            <pc:docMk/>
            <pc:sldMk cId="1194033543" sldId="256"/>
            <ac:picMk id="12" creationId="{BA8E8F6C-7DF2-1DDF-F893-70C38C821B2B}"/>
          </ac:picMkLst>
        </pc:picChg>
        <pc:picChg chg="add del mod">
          <ac:chgData name="john boeck" userId="2ce4166d8a3bf16c" providerId="LiveId" clId="{584C6748-C93B-4584-ADA5-E09FBA455161}" dt="2024-10-19T02:46:06.087" v="4275" actId="21"/>
          <ac:picMkLst>
            <pc:docMk/>
            <pc:sldMk cId="1194033543" sldId="256"/>
            <ac:picMk id="14" creationId="{07E77574-E021-81AA-EC38-2B33709F2264}"/>
          </ac:picMkLst>
        </pc:picChg>
        <pc:picChg chg="add del mod">
          <ac:chgData name="john boeck" userId="2ce4166d8a3bf16c" providerId="LiveId" clId="{584C6748-C93B-4584-ADA5-E09FBA455161}" dt="2024-10-19T02:46:06.087" v="4275" actId="21"/>
          <ac:picMkLst>
            <pc:docMk/>
            <pc:sldMk cId="1194033543" sldId="256"/>
            <ac:picMk id="16" creationId="{DC887D40-EDA1-A57A-9F67-8BA426AD5D69}"/>
          </ac:picMkLst>
        </pc:picChg>
        <pc:picChg chg="add del mod">
          <ac:chgData name="john boeck" userId="2ce4166d8a3bf16c" providerId="LiveId" clId="{584C6748-C93B-4584-ADA5-E09FBA455161}" dt="2024-10-19T02:46:06.087" v="4275" actId="21"/>
          <ac:picMkLst>
            <pc:docMk/>
            <pc:sldMk cId="1194033543" sldId="256"/>
            <ac:picMk id="18" creationId="{126671F7-7A5C-1720-CB9E-82396DE6E3E6}"/>
          </ac:picMkLst>
        </pc:picChg>
        <pc:picChg chg="add del mod">
          <ac:chgData name="john boeck" userId="2ce4166d8a3bf16c" providerId="LiveId" clId="{584C6748-C93B-4584-ADA5-E09FBA455161}" dt="2024-10-19T02:46:06.087" v="4275" actId="21"/>
          <ac:picMkLst>
            <pc:docMk/>
            <pc:sldMk cId="1194033543" sldId="256"/>
            <ac:picMk id="20" creationId="{1D203B56-1FCF-8A53-6CC0-B5DAE881B796}"/>
          </ac:picMkLst>
        </pc:picChg>
        <pc:picChg chg="add del mod">
          <ac:chgData name="john boeck" userId="2ce4166d8a3bf16c" providerId="LiveId" clId="{584C6748-C93B-4584-ADA5-E09FBA455161}" dt="2024-10-19T02:46:06.087" v="4275" actId="21"/>
          <ac:picMkLst>
            <pc:docMk/>
            <pc:sldMk cId="1194033543" sldId="256"/>
            <ac:picMk id="22" creationId="{1668E106-569B-2CE3-0C38-9E497BBB10EC}"/>
          </ac:picMkLst>
        </pc:picChg>
      </pc:sldChg>
      <pc:sldChg chg="addSp delSp modSp mod">
        <pc:chgData name="john boeck" userId="2ce4166d8a3bf16c" providerId="LiveId" clId="{584C6748-C93B-4584-ADA5-E09FBA455161}" dt="2024-10-19T04:38:11.008" v="5979" actId="478"/>
        <pc:sldMkLst>
          <pc:docMk/>
          <pc:sldMk cId="1616123566" sldId="257"/>
        </pc:sldMkLst>
        <pc:spChg chg="add del mod">
          <ac:chgData name="john boeck" userId="2ce4166d8a3bf16c" providerId="LiveId" clId="{584C6748-C93B-4584-ADA5-E09FBA455161}" dt="2024-10-03T17:28:13.895" v="435" actId="21"/>
          <ac:spMkLst>
            <pc:docMk/>
            <pc:sldMk cId="1616123566" sldId="257"/>
            <ac:spMk id="3" creationId="{B4D0C961-0771-749D-2540-506688A1A6E7}"/>
          </ac:spMkLst>
        </pc:spChg>
        <pc:spChg chg="add">
          <ac:chgData name="john boeck" userId="2ce4166d8a3bf16c" providerId="LiveId" clId="{584C6748-C93B-4584-ADA5-E09FBA455161}" dt="2024-10-19T00:38:32.297" v="4022"/>
          <ac:spMkLst>
            <pc:docMk/>
            <pc:sldMk cId="1616123566" sldId="257"/>
            <ac:spMk id="3" creationId="{E8EA63D3-7095-96B3-79AF-94C131F37A43}"/>
          </ac:spMkLst>
        </pc:spChg>
        <pc:spChg chg="add del mod">
          <ac:chgData name="john boeck" userId="2ce4166d8a3bf16c" providerId="LiveId" clId="{584C6748-C93B-4584-ADA5-E09FBA455161}" dt="2024-10-19T00:49:07.050" v="4023"/>
          <ac:spMkLst>
            <pc:docMk/>
            <pc:sldMk cId="1616123566" sldId="257"/>
            <ac:spMk id="5" creationId="{0976EBD5-0E4C-B626-EE83-0986D9490E81}"/>
          </ac:spMkLst>
        </pc:spChg>
        <pc:spChg chg="add">
          <ac:chgData name="john boeck" userId="2ce4166d8a3bf16c" providerId="LiveId" clId="{584C6748-C93B-4584-ADA5-E09FBA455161}" dt="2024-10-19T00:38:32.297" v="4022"/>
          <ac:spMkLst>
            <pc:docMk/>
            <pc:sldMk cId="1616123566" sldId="257"/>
            <ac:spMk id="6" creationId="{763C8FCF-E883-0E4B-061A-A4A7B3235CE5}"/>
          </ac:spMkLst>
        </pc:spChg>
        <pc:spChg chg="add">
          <ac:chgData name="john boeck" userId="2ce4166d8a3bf16c" providerId="LiveId" clId="{584C6748-C93B-4584-ADA5-E09FBA455161}" dt="2024-10-19T00:38:32.297" v="4022"/>
          <ac:spMkLst>
            <pc:docMk/>
            <pc:sldMk cId="1616123566" sldId="257"/>
            <ac:spMk id="7" creationId="{404573D4-2EB8-BA77-035B-6C1915C7239D}"/>
          </ac:spMkLst>
        </pc:spChg>
        <pc:spChg chg="add del mod">
          <ac:chgData name="john boeck" userId="2ce4166d8a3bf16c" providerId="LiveId" clId="{584C6748-C93B-4584-ADA5-E09FBA455161}" dt="2024-10-03T17:27:05.050" v="428" actId="478"/>
          <ac:spMkLst>
            <pc:docMk/>
            <pc:sldMk cId="1616123566" sldId="257"/>
            <ac:spMk id="7" creationId="{874D5EF3-C96E-15F3-4C11-56BFF69BE81B}"/>
          </ac:spMkLst>
        </pc:spChg>
        <pc:spChg chg="add">
          <ac:chgData name="john boeck" userId="2ce4166d8a3bf16c" providerId="LiveId" clId="{584C6748-C93B-4584-ADA5-E09FBA455161}" dt="2024-10-19T00:38:32.297" v="4022"/>
          <ac:spMkLst>
            <pc:docMk/>
            <pc:sldMk cId="1616123566" sldId="257"/>
            <ac:spMk id="8" creationId="{BF4A0542-8E8A-1800-B69E-CA537A6735FF}"/>
          </ac:spMkLst>
        </pc:spChg>
        <pc:spChg chg="add">
          <ac:chgData name="john boeck" userId="2ce4166d8a3bf16c" providerId="LiveId" clId="{584C6748-C93B-4584-ADA5-E09FBA455161}" dt="2024-10-19T00:38:32.297" v="4022"/>
          <ac:spMkLst>
            <pc:docMk/>
            <pc:sldMk cId="1616123566" sldId="257"/>
            <ac:spMk id="9" creationId="{5FC4A07F-AEE9-CE01-12BF-D71728E6863A}"/>
          </ac:spMkLst>
        </pc:spChg>
        <pc:spChg chg="add del mod">
          <ac:chgData name="john boeck" userId="2ce4166d8a3bf16c" providerId="LiveId" clId="{584C6748-C93B-4584-ADA5-E09FBA455161}" dt="2024-10-16T15:28:59.041" v="3894" actId="21"/>
          <ac:spMkLst>
            <pc:docMk/>
            <pc:sldMk cId="1616123566" sldId="257"/>
            <ac:spMk id="9" creationId="{C22865E0-8A39-DB23-EF02-F4940289ED02}"/>
          </ac:spMkLst>
        </pc:spChg>
        <pc:spChg chg="add">
          <ac:chgData name="john boeck" userId="2ce4166d8a3bf16c" providerId="LiveId" clId="{584C6748-C93B-4584-ADA5-E09FBA455161}" dt="2024-10-19T00:38:32.297" v="4022"/>
          <ac:spMkLst>
            <pc:docMk/>
            <pc:sldMk cId="1616123566" sldId="257"/>
            <ac:spMk id="10" creationId="{6A2F48E3-6B7D-AC7F-281D-43447FE61947}"/>
          </ac:spMkLst>
        </pc:spChg>
        <pc:spChg chg="add">
          <ac:chgData name="john boeck" userId="2ce4166d8a3bf16c" providerId="LiveId" clId="{584C6748-C93B-4584-ADA5-E09FBA455161}" dt="2024-10-19T00:38:32.297" v="4022"/>
          <ac:spMkLst>
            <pc:docMk/>
            <pc:sldMk cId="1616123566" sldId="257"/>
            <ac:spMk id="11" creationId="{24B95A31-7E49-BE59-0E2F-0EC0F3788841}"/>
          </ac:spMkLst>
        </pc:spChg>
        <pc:spChg chg="add">
          <ac:chgData name="john boeck" userId="2ce4166d8a3bf16c" providerId="LiveId" clId="{584C6748-C93B-4584-ADA5-E09FBA455161}" dt="2024-10-19T00:38:32.297" v="4022"/>
          <ac:spMkLst>
            <pc:docMk/>
            <pc:sldMk cId="1616123566" sldId="257"/>
            <ac:spMk id="12" creationId="{7EDE39B8-9E2A-CF0C-0201-1D1F6DEDE82C}"/>
          </ac:spMkLst>
        </pc:spChg>
        <pc:spChg chg="add">
          <ac:chgData name="john boeck" userId="2ce4166d8a3bf16c" providerId="LiveId" clId="{584C6748-C93B-4584-ADA5-E09FBA455161}" dt="2024-10-19T00:38:32.297" v="4022"/>
          <ac:spMkLst>
            <pc:docMk/>
            <pc:sldMk cId="1616123566" sldId="257"/>
            <ac:spMk id="13" creationId="{AC9378B4-8EB9-2B65-C9B2-7D29B8477184}"/>
          </ac:spMkLst>
        </pc:spChg>
        <pc:spChg chg="add">
          <ac:chgData name="john boeck" userId="2ce4166d8a3bf16c" providerId="LiveId" clId="{584C6748-C93B-4584-ADA5-E09FBA455161}" dt="2024-10-19T00:38:32.297" v="4022"/>
          <ac:spMkLst>
            <pc:docMk/>
            <pc:sldMk cId="1616123566" sldId="257"/>
            <ac:spMk id="14" creationId="{56B2CC85-AF39-B77B-DC12-74EE2254707C}"/>
          </ac:spMkLst>
        </pc:spChg>
        <pc:spChg chg="add">
          <ac:chgData name="john boeck" userId="2ce4166d8a3bf16c" providerId="LiveId" clId="{584C6748-C93B-4584-ADA5-E09FBA455161}" dt="2024-10-19T00:38:32.297" v="4022"/>
          <ac:spMkLst>
            <pc:docMk/>
            <pc:sldMk cId="1616123566" sldId="257"/>
            <ac:spMk id="15" creationId="{B1FCF1C6-28DF-0133-539F-313F3D8F3A7E}"/>
          </ac:spMkLst>
        </pc:spChg>
        <pc:spChg chg="add">
          <ac:chgData name="john boeck" userId="2ce4166d8a3bf16c" providerId="LiveId" clId="{584C6748-C93B-4584-ADA5-E09FBA455161}" dt="2024-10-19T00:38:32.297" v="4022"/>
          <ac:spMkLst>
            <pc:docMk/>
            <pc:sldMk cId="1616123566" sldId="257"/>
            <ac:spMk id="16" creationId="{7D58C9BF-4D10-B776-0526-43EF4CAA9A0D}"/>
          </ac:spMkLst>
        </pc:spChg>
        <pc:spChg chg="add">
          <ac:chgData name="john boeck" userId="2ce4166d8a3bf16c" providerId="LiveId" clId="{584C6748-C93B-4584-ADA5-E09FBA455161}" dt="2024-10-19T00:38:32.297" v="4022"/>
          <ac:spMkLst>
            <pc:docMk/>
            <pc:sldMk cId="1616123566" sldId="257"/>
            <ac:spMk id="17" creationId="{4AA23998-4574-8D55-B9AB-48B92C65B275}"/>
          </ac:spMkLst>
        </pc:spChg>
        <pc:spChg chg="add">
          <ac:chgData name="john boeck" userId="2ce4166d8a3bf16c" providerId="LiveId" clId="{584C6748-C93B-4584-ADA5-E09FBA455161}" dt="2024-10-19T00:38:32.297" v="4022"/>
          <ac:spMkLst>
            <pc:docMk/>
            <pc:sldMk cId="1616123566" sldId="257"/>
            <ac:spMk id="18" creationId="{4CDD107C-D275-FA99-65CF-37C19BB05BFA}"/>
          </ac:spMkLst>
        </pc:spChg>
        <pc:spChg chg="add">
          <ac:chgData name="john boeck" userId="2ce4166d8a3bf16c" providerId="LiveId" clId="{584C6748-C93B-4584-ADA5-E09FBA455161}" dt="2024-10-19T00:38:32.297" v="4022"/>
          <ac:spMkLst>
            <pc:docMk/>
            <pc:sldMk cId="1616123566" sldId="257"/>
            <ac:spMk id="19" creationId="{AEEF3722-E51D-A524-C66B-A56DAD65056B}"/>
          </ac:spMkLst>
        </pc:spChg>
        <pc:spChg chg="add mod">
          <ac:chgData name="john boeck" userId="2ce4166d8a3bf16c" providerId="LiveId" clId="{584C6748-C93B-4584-ADA5-E09FBA455161}" dt="2024-10-19T04:37:58.424" v="5978" actId="20577"/>
          <ac:spMkLst>
            <pc:docMk/>
            <pc:sldMk cId="1616123566" sldId="257"/>
            <ac:spMk id="51" creationId="{DC7006A2-6758-B049-1A46-AAA307DC7F29}"/>
          </ac:spMkLst>
        </pc:spChg>
        <pc:picChg chg="mod">
          <ac:chgData name="john boeck" userId="2ce4166d8a3bf16c" providerId="LiveId" clId="{584C6748-C93B-4584-ADA5-E09FBA455161}" dt="2024-10-19T00:49:38.891" v="4060" actId="1076"/>
          <ac:picMkLst>
            <pc:docMk/>
            <pc:sldMk cId="1616123566" sldId="257"/>
            <ac:picMk id="4" creationId="{1A0BA310-CE04-F557-F395-970FF6BED363}"/>
          </ac:picMkLst>
        </pc:picChg>
        <pc:picChg chg="add del mod">
          <ac:chgData name="john boeck" userId="2ce4166d8a3bf16c" providerId="LiveId" clId="{584C6748-C93B-4584-ADA5-E09FBA455161}" dt="2024-10-03T18:30:57.921" v="1798" actId="478"/>
          <ac:picMkLst>
            <pc:docMk/>
            <pc:sldMk cId="1616123566" sldId="257"/>
            <ac:picMk id="5" creationId="{EBFA56CD-F745-B31F-B5D3-9031A5BB170B}"/>
          </ac:picMkLst>
        </pc:picChg>
        <pc:picChg chg="add del mod">
          <ac:chgData name="john boeck" userId="2ce4166d8a3bf16c" providerId="LiveId" clId="{584C6748-C93B-4584-ADA5-E09FBA455161}" dt="2024-10-19T04:38:11.008" v="5979" actId="478"/>
          <ac:picMkLst>
            <pc:docMk/>
            <pc:sldMk cId="1616123566" sldId="257"/>
            <ac:picMk id="12" creationId="{BA8E8F6C-7DF2-1DDF-F893-70C38C821B2B}"/>
          </ac:picMkLst>
        </pc:picChg>
        <pc:picChg chg="add del mod">
          <ac:chgData name="john boeck" userId="2ce4166d8a3bf16c" providerId="LiveId" clId="{584C6748-C93B-4584-ADA5-E09FBA455161}" dt="2024-10-19T01:11:01.962" v="4177" actId="21"/>
          <ac:picMkLst>
            <pc:docMk/>
            <pc:sldMk cId="1616123566" sldId="257"/>
            <ac:picMk id="21" creationId="{C9FA8752-1789-3261-0CD9-1F84C2A720D3}"/>
          </ac:picMkLst>
        </pc:picChg>
        <pc:picChg chg="add del mod">
          <ac:chgData name="john boeck" userId="2ce4166d8a3bf16c" providerId="LiveId" clId="{584C6748-C93B-4584-ADA5-E09FBA455161}" dt="2024-10-19T01:11:01.962" v="4177" actId="21"/>
          <ac:picMkLst>
            <pc:docMk/>
            <pc:sldMk cId="1616123566" sldId="257"/>
            <ac:picMk id="23" creationId="{F3C67BEB-FE59-A0E8-AC28-B406DD983BC4}"/>
          </ac:picMkLst>
        </pc:picChg>
        <pc:picChg chg="add del mod">
          <ac:chgData name="john boeck" userId="2ce4166d8a3bf16c" providerId="LiveId" clId="{584C6748-C93B-4584-ADA5-E09FBA455161}" dt="2024-10-19T01:11:01.962" v="4177" actId="21"/>
          <ac:picMkLst>
            <pc:docMk/>
            <pc:sldMk cId="1616123566" sldId="257"/>
            <ac:picMk id="25" creationId="{85E47040-8BCB-ABF0-F816-99F73EB8B47B}"/>
          </ac:picMkLst>
        </pc:picChg>
        <pc:picChg chg="add del mod">
          <ac:chgData name="john boeck" userId="2ce4166d8a3bf16c" providerId="LiveId" clId="{584C6748-C93B-4584-ADA5-E09FBA455161}" dt="2024-10-19T01:11:01.962" v="4177" actId="21"/>
          <ac:picMkLst>
            <pc:docMk/>
            <pc:sldMk cId="1616123566" sldId="257"/>
            <ac:picMk id="27" creationId="{2836A793-F993-E2DE-A2BC-9603FB23FDAC}"/>
          </ac:picMkLst>
        </pc:picChg>
        <pc:picChg chg="add del mod">
          <ac:chgData name="john boeck" userId="2ce4166d8a3bf16c" providerId="LiveId" clId="{584C6748-C93B-4584-ADA5-E09FBA455161}" dt="2024-10-19T01:11:01.962" v="4177" actId="21"/>
          <ac:picMkLst>
            <pc:docMk/>
            <pc:sldMk cId="1616123566" sldId="257"/>
            <ac:picMk id="29" creationId="{87F4C4A9-F477-7088-94AE-E65DAFB6AFB4}"/>
          </ac:picMkLst>
        </pc:picChg>
        <pc:picChg chg="add del mod">
          <ac:chgData name="john boeck" userId="2ce4166d8a3bf16c" providerId="LiveId" clId="{584C6748-C93B-4584-ADA5-E09FBA455161}" dt="2024-10-19T01:11:01.962" v="4177" actId="21"/>
          <ac:picMkLst>
            <pc:docMk/>
            <pc:sldMk cId="1616123566" sldId="257"/>
            <ac:picMk id="31" creationId="{FFD17492-D36A-5DCA-0C73-7AC9638C689E}"/>
          </ac:picMkLst>
        </pc:picChg>
        <pc:picChg chg="add del mod">
          <ac:chgData name="john boeck" userId="2ce4166d8a3bf16c" providerId="LiveId" clId="{584C6748-C93B-4584-ADA5-E09FBA455161}" dt="2024-10-19T01:11:01.962" v="4177" actId="21"/>
          <ac:picMkLst>
            <pc:docMk/>
            <pc:sldMk cId="1616123566" sldId="257"/>
            <ac:picMk id="33" creationId="{432441E1-AC9A-1F20-7E93-7E1815FC1F96}"/>
          </ac:picMkLst>
        </pc:picChg>
        <pc:picChg chg="add del mod">
          <ac:chgData name="john boeck" userId="2ce4166d8a3bf16c" providerId="LiveId" clId="{584C6748-C93B-4584-ADA5-E09FBA455161}" dt="2024-10-19T01:11:01.962" v="4177" actId="21"/>
          <ac:picMkLst>
            <pc:docMk/>
            <pc:sldMk cId="1616123566" sldId="257"/>
            <ac:picMk id="35" creationId="{3219D0E1-996D-281A-AED1-A35E43BD7680}"/>
          </ac:picMkLst>
        </pc:picChg>
        <pc:picChg chg="add del mod">
          <ac:chgData name="john boeck" userId="2ce4166d8a3bf16c" providerId="LiveId" clId="{584C6748-C93B-4584-ADA5-E09FBA455161}" dt="2024-10-19T01:11:01.962" v="4177" actId="21"/>
          <ac:picMkLst>
            <pc:docMk/>
            <pc:sldMk cId="1616123566" sldId="257"/>
            <ac:picMk id="37" creationId="{151724C4-21E1-63B0-6511-BCAF53FC2D11}"/>
          </ac:picMkLst>
        </pc:picChg>
        <pc:picChg chg="add del mod">
          <ac:chgData name="john boeck" userId="2ce4166d8a3bf16c" providerId="LiveId" clId="{584C6748-C93B-4584-ADA5-E09FBA455161}" dt="2024-10-19T01:11:01.962" v="4177" actId="21"/>
          <ac:picMkLst>
            <pc:docMk/>
            <pc:sldMk cId="1616123566" sldId="257"/>
            <ac:picMk id="39" creationId="{40BBC0BD-A590-F70E-ABC7-A3493C608A6A}"/>
          </ac:picMkLst>
        </pc:picChg>
        <pc:picChg chg="add del mod">
          <ac:chgData name="john boeck" userId="2ce4166d8a3bf16c" providerId="LiveId" clId="{584C6748-C93B-4584-ADA5-E09FBA455161}" dt="2024-10-19T01:11:01.962" v="4177" actId="21"/>
          <ac:picMkLst>
            <pc:docMk/>
            <pc:sldMk cId="1616123566" sldId="257"/>
            <ac:picMk id="41" creationId="{7009A076-2459-23F8-0F6A-D8A965F2866D}"/>
          </ac:picMkLst>
        </pc:picChg>
        <pc:picChg chg="add del mod">
          <ac:chgData name="john boeck" userId="2ce4166d8a3bf16c" providerId="LiveId" clId="{584C6748-C93B-4584-ADA5-E09FBA455161}" dt="2024-10-19T01:11:01.962" v="4177" actId="21"/>
          <ac:picMkLst>
            <pc:docMk/>
            <pc:sldMk cId="1616123566" sldId="257"/>
            <ac:picMk id="43" creationId="{03E10E74-705A-E93E-05DD-D427DE08B2E7}"/>
          </ac:picMkLst>
        </pc:picChg>
        <pc:picChg chg="add del mod">
          <ac:chgData name="john boeck" userId="2ce4166d8a3bf16c" providerId="LiveId" clId="{584C6748-C93B-4584-ADA5-E09FBA455161}" dt="2024-10-19T01:11:01.962" v="4177" actId="21"/>
          <ac:picMkLst>
            <pc:docMk/>
            <pc:sldMk cId="1616123566" sldId="257"/>
            <ac:picMk id="45" creationId="{3DC4AE30-17A8-DAD9-BF88-D7E45D2B0CE3}"/>
          </ac:picMkLst>
        </pc:picChg>
        <pc:picChg chg="add del mod modCrop">
          <ac:chgData name="john boeck" userId="2ce4166d8a3bf16c" providerId="LiveId" clId="{584C6748-C93B-4584-ADA5-E09FBA455161}" dt="2024-10-19T01:11:01.962" v="4177" actId="21"/>
          <ac:picMkLst>
            <pc:docMk/>
            <pc:sldMk cId="1616123566" sldId="257"/>
            <ac:picMk id="47" creationId="{B5F2AA5C-ED5B-B31E-C045-E3A09F2643F8}"/>
          </ac:picMkLst>
        </pc:picChg>
        <pc:picChg chg="add del mod modCrop">
          <ac:chgData name="john boeck" userId="2ce4166d8a3bf16c" providerId="LiveId" clId="{584C6748-C93B-4584-ADA5-E09FBA455161}" dt="2024-10-19T01:11:01.962" v="4177" actId="21"/>
          <ac:picMkLst>
            <pc:docMk/>
            <pc:sldMk cId="1616123566" sldId="257"/>
            <ac:picMk id="49" creationId="{6D304AD2-7F0E-277C-888F-BED5D128CD97}"/>
          </ac:picMkLst>
        </pc:picChg>
        <pc:picChg chg="del">
          <ac:chgData name="john boeck" userId="2ce4166d8a3bf16c" providerId="LiveId" clId="{584C6748-C93B-4584-ADA5-E09FBA455161}" dt="2024-10-03T17:09:05.144" v="0" actId="21"/>
          <ac:picMkLst>
            <pc:docMk/>
            <pc:sldMk cId="1616123566" sldId="257"/>
            <ac:picMk id="1026" creationId="{EBFA56CD-F745-B31F-B5D3-9031A5BB170B}"/>
          </ac:picMkLst>
        </pc:picChg>
        <pc:picChg chg="del">
          <ac:chgData name="john boeck" userId="2ce4166d8a3bf16c" providerId="LiveId" clId="{584C6748-C93B-4584-ADA5-E09FBA455161}" dt="2024-10-03T17:09:05.144" v="0" actId="21"/>
          <ac:picMkLst>
            <pc:docMk/>
            <pc:sldMk cId="1616123566" sldId="257"/>
            <ac:picMk id="1028" creationId="{7E8B32DC-EE28-3BD0-FFFC-43978CE0980D}"/>
          </ac:picMkLst>
        </pc:picChg>
        <pc:picChg chg="del">
          <ac:chgData name="john boeck" userId="2ce4166d8a3bf16c" providerId="LiveId" clId="{584C6748-C93B-4584-ADA5-E09FBA455161}" dt="2024-10-03T17:09:05.144" v="0" actId="21"/>
          <ac:picMkLst>
            <pc:docMk/>
            <pc:sldMk cId="1616123566" sldId="257"/>
            <ac:picMk id="1030" creationId="{039F02ED-0642-3816-3535-0A27FCA9C2F5}"/>
          </ac:picMkLst>
        </pc:picChg>
        <pc:picChg chg="del">
          <ac:chgData name="john boeck" userId="2ce4166d8a3bf16c" providerId="LiveId" clId="{584C6748-C93B-4584-ADA5-E09FBA455161}" dt="2024-10-03T17:09:05.144" v="0" actId="21"/>
          <ac:picMkLst>
            <pc:docMk/>
            <pc:sldMk cId="1616123566" sldId="257"/>
            <ac:picMk id="1032" creationId="{D9B24496-38CD-F6F2-066B-62EA554C304A}"/>
          </ac:picMkLst>
        </pc:picChg>
        <pc:picChg chg="del">
          <ac:chgData name="john boeck" userId="2ce4166d8a3bf16c" providerId="LiveId" clId="{584C6748-C93B-4584-ADA5-E09FBA455161}" dt="2024-10-03T17:09:05.144" v="0" actId="21"/>
          <ac:picMkLst>
            <pc:docMk/>
            <pc:sldMk cId="1616123566" sldId="257"/>
            <ac:picMk id="1034" creationId="{C7059E2F-166A-0780-9585-4FAE852CAD7A}"/>
          </ac:picMkLst>
        </pc:picChg>
        <pc:picChg chg="del">
          <ac:chgData name="john boeck" userId="2ce4166d8a3bf16c" providerId="LiveId" clId="{584C6748-C93B-4584-ADA5-E09FBA455161}" dt="2024-10-03T17:09:05.144" v="0" actId="21"/>
          <ac:picMkLst>
            <pc:docMk/>
            <pc:sldMk cId="1616123566" sldId="257"/>
            <ac:picMk id="1036" creationId="{4F7F7AB3-4227-FC65-DCB4-A324134C69E7}"/>
          </ac:picMkLst>
        </pc:picChg>
      </pc:sldChg>
      <pc:sldChg chg="addSp delSp modSp add mod">
        <pc:chgData name="john boeck" userId="2ce4166d8a3bf16c" providerId="LiveId" clId="{584C6748-C93B-4584-ADA5-E09FBA455161}" dt="2024-10-03T18:14:44.972" v="1447" actId="1035"/>
        <pc:sldMkLst>
          <pc:docMk/>
          <pc:sldMk cId="2807163815" sldId="258"/>
        </pc:sldMkLst>
        <pc:spChg chg="mod">
          <ac:chgData name="john boeck" userId="2ce4166d8a3bf16c" providerId="LiveId" clId="{584C6748-C93B-4584-ADA5-E09FBA455161}" dt="2024-10-03T17:58:12.905" v="1255" actId="20577"/>
          <ac:spMkLst>
            <pc:docMk/>
            <pc:sldMk cId="2807163815" sldId="258"/>
            <ac:spMk id="2" creationId="{0E788395-F720-B19F-9C50-77D18E42DB24}"/>
          </ac:spMkLst>
        </pc:spChg>
        <pc:spChg chg="mod">
          <ac:chgData name="john boeck" userId="2ce4166d8a3bf16c" providerId="LiveId" clId="{584C6748-C93B-4584-ADA5-E09FBA455161}" dt="2024-10-03T18:13:29.738" v="1423" actId="20577"/>
          <ac:spMkLst>
            <pc:docMk/>
            <pc:sldMk cId="2807163815" sldId="258"/>
            <ac:spMk id="3" creationId="{B4D0C961-0771-749D-2540-506688A1A6E7}"/>
          </ac:spMkLst>
        </pc:spChg>
        <pc:spChg chg="add mod">
          <ac:chgData name="john boeck" userId="2ce4166d8a3bf16c" providerId="LiveId" clId="{584C6748-C93B-4584-ADA5-E09FBA455161}" dt="2024-10-03T18:13:41.287" v="1426" actId="1076"/>
          <ac:spMkLst>
            <pc:docMk/>
            <pc:sldMk cId="2807163815" sldId="258"/>
            <ac:spMk id="7" creationId="{2E90CA43-02F8-B41B-3B42-2CEE17B2AEA4}"/>
          </ac:spMkLst>
        </pc:spChg>
        <pc:grpChg chg="add mod">
          <ac:chgData name="john boeck" userId="2ce4166d8a3bf16c" providerId="LiveId" clId="{584C6748-C93B-4584-ADA5-E09FBA455161}" dt="2024-10-03T18:13:41.287" v="1426" actId="1076"/>
          <ac:grpSpMkLst>
            <pc:docMk/>
            <pc:sldMk cId="2807163815" sldId="258"/>
            <ac:grpSpMk id="8" creationId="{E5D250AC-B4F4-69BD-1BEE-BE34DA60DA49}"/>
          </ac:grpSpMkLst>
        </pc:grpChg>
        <pc:grpChg chg="add mod">
          <ac:chgData name="john boeck" userId="2ce4166d8a3bf16c" providerId="LiveId" clId="{584C6748-C93B-4584-ADA5-E09FBA455161}" dt="2024-10-03T18:14:44.972" v="1447" actId="1035"/>
          <ac:grpSpMkLst>
            <pc:docMk/>
            <pc:sldMk cId="2807163815" sldId="258"/>
            <ac:grpSpMk id="9" creationId="{D22CEA44-30C0-69DD-5645-3F0E7410F696}"/>
          </ac:grpSpMkLst>
        </pc:grpChg>
        <pc:picChg chg="add mod">
          <ac:chgData name="john boeck" userId="2ce4166d8a3bf16c" providerId="LiveId" clId="{584C6748-C93B-4584-ADA5-E09FBA455161}" dt="2024-10-03T18:14:44.972" v="1447" actId="1035"/>
          <ac:picMkLst>
            <pc:docMk/>
            <pc:sldMk cId="2807163815" sldId="258"/>
            <ac:picMk id="5" creationId="{1617B962-48BD-FBB0-2DCB-36AB38A1320F}"/>
          </ac:picMkLst>
        </pc:picChg>
        <pc:picChg chg="add mod">
          <ac:chgData name="john boeck" userId="2ce4166d8a3bf16c" providerId="LiveId" clId="{584C6748-C93B-4584-ADA5-E09FBA455161}" dt="2024-10-03T18:13:41.287" v="1426" actId="1076"/>
          <ac:picMkLst>
            <pc:docMk/>
            <pc:sldMk cId="2807163815" sldId="258"/>
            <ac:picMk id="6" creationId="{12AEA599-1A78-A4BD-AA13-12A7EA0BC314}"/>
          </ac:picMkLst>
        </pc:picChg>
        <pc:picChg chg="add del mod">
          <ac:chgData name="john boeck" userId="2ce4166d8a3bf16c" providerId="LiveId" clId="{584C6748-C93B-4584-ADA5-E09FBA455161}" dt="2024-10-03T18:01:15.217" v="1267" actId="21"/>
          <ac:picMkLst>
            <pc:docMk/>
            <pc:sldMk cId="2807163815" sldId="258"/>
            <ac:picMk id="1026" creationId="{EF2E9F9B-5536-3991-7147-86F2D4162392}"/>
          </ac:picMkLst>
        </pc:picChg>
        <pc:picChg chg="add mod">
          <ac:chgData name="john boeck" userId="2ce4166d8a3bf16c" providerId="LiveId" clId="{584C6748-C93B-4584-ADA5-E09FBA455161}" dt="2024-10-03T18:14:44.972" v="1447" actId="1035"/>
          <ac:picMkLst>
            <pc:docMk/>
            <pc:sldMk cId="2807163815" sldId="258"/>
            <ac:picMk id="1028" creationId="{7E8B32DC-EE28-3BD0-FFFC-43978CE0980D}"/>
          </ac:picMkLst>
        </pc:picChg>
        <pc:picChg chg="add del mod">
          <ac:chgData name="john boeck" userId="2ce4166d8a3bf16c" providerId="LiveId" clId="{584C6748-C93B-4584-ADA5-E09FBA455161}" dt="2024-10-03T18:03:42.503" v="1276" actId="21"/>
          <ac:picMkLst>
            <pc:docMk/>
            <pc:sldMk cId="2807163815" sldId="258"/>
            <ac:picMk id="1030" creationId="{039F02ED-0642-3816-3535-0A27FCA9C2F5}"/>
          </ac:picMkLst>
        </pc:picChg>
        <pc:picChg chg="add mod">
          <ac:chgData name="john boeck" userId="2ce4166d8a3bf16c" providerId="LiveId" clId="{584C6748-C93B-4584-ADA5-E09FBA455161}" dt="2024-10-03T18:13:41.287" v="1426" actId="1076"/>
          <ac:picMkLst>
            <pc:docMk/>
            <pc:sldMk cId="2807163815" sldId="258"/>
            <ac:picMk id="1032" creationId="{BD06580D-4B7F-7047-4E6A-A54608E29C2D}"/>
          </ac:picMkLst>
        </pc:picChg>
      </pc:sldChg>
      <pc:sldChg chg="addSp modSp add mod">
        <pc:chgData name="john boeck" userId="2ce4166d8a3bf16c" providerId="LiveId" clId="{584C6748-C93B-4584-ADA5-E09FBA455161}" dt="2024-10-16T15:34:01.144" v="3916" actId="1076"/>
        <pc:sldMkLst>
          <pc:docMk/>
          <pc:sldMk cId="37117239" sldId="259"/>
        </pc:sldMkLst>
        <pc:spChg chg="mod">
          <ac:chgData name="john boeck" userId="2ce4166d8a3bf16c" providerId="LiveId" clId="{584C6748-C93B-4584-ADA5-E09FBA455161}" dt="2024-10-14T20:51:47.216" v="2468" actId="20577"/>
          <ac:spMkLst>
            <pc:docMk/>
            <pc:sldMk cId="37117239" sldId="259"/>
            <ac:spMk id="2" creationId="{0E788395-F720-B19F-9C50-77D18E42DB24}"/>
          </ac:spMkLst>
        </pc:spChg>
        <pc:spChg chg="mod">
          <ac:chgData name="john boeck" userId="2ce4166d8a3bf16c" providerId="LiveId" clId="{584C6748-C93B-4584-ADA5-E09FBA455161}" dt="2024-10-16T15:33:00.994" v="3912"/>
          <ac:spMkLst>
            <pc:docMk/>
            <pc:sldMk cId="37117239" sldId="259"/>
            <ac:spMk id="3" creationId="{B4D0C961-0771-749D-2540-506688A1A6E7}"/>
          </ac:spMkLst>
        </pc:spChg>
        <pc:spChg chg="add mod">
          <ac:chgData name="john boeck" userId="2ce4166d8a3bf16c" providerId="LiveId" clId="{584C6748-C93B-4584-ADA5-E09FBA455161}" dt="2024-10-16T15:34:01.144" v="3916" actId="1076"/>
          <ac:spMkLst>
            <pc:docMk/>
            <pc:sldMk cId="37117239" sldId="259"/>
            <ac:spMk id="5" creationId="{0AE13C24-0FD0-C95C-5763-4E5B29B4C8B3}"/>
          </ac:spMkLst>
        </pc:spChg>
        <pc:picChg chg="add mod">
          <ac:chgData name="john boeck" userId="2ce4166d8a3bf16c" providerId="LiveId" clId="{584C6748-C93B-4584-ADA5-E09FBA455161}" dt="2024-10-14T20:58:35.816" v="2509" actId="14100"/>
          <ac:picMkLst>
            <pc:docMk/>
            <pc:sldMk cId="37117239" sldId="259"/>
            <ac:picMk id="1034" creationId="{C7059E2F-166A-0780-9585-4FAE852CAD7A}"/>
          </ac:picMkLst>
        </pc:picChg>
      </pc:sldChg>
      <pc:sldChg chg="addSp delSp modSp add mod">
        <pc:chgData name="john boeck" userId="2ce4166d8a3bf16c" providerId="LiveId" clId="{584C6748-C93B-4584-ADA5-E09FBA455161}" dt="2024-10-19T04:18:40.130" v="5552"/>
        <pc:sldMkLst>
          <pc:docMk/>
          <pc:sldMk cId="2793442271" sldId="260"/>
        </pc:sldMkLst>
        <pc:spChg chg="mod">
          <ac:chgData name="john boeck" userId="2ce4166d8a3bf16c" providerId="LiveId" clId="{584C6748-C93B-4584-ADA5-E09FBA455161}" dt="2024-10-14T21:43:11.763" v="3342" actId="20577"/>
          <ac:spMkLst>
            <pc:docMk/>
            <pc:sldMk cId="2793442271" sldId="260"/>
            <ac:spMk id="2" creationId="{0E788395-F720-B19F-9C50-77D18E42DB24}"/>
          </ac:spMkLst>
        </pc:spChg>
        <pc:spChg chg="mod">
          <ac:chgData name="john boeck" userId="2ce4166d8a3bf16c" providerId="LiveId" clId="{584C6748-C93B-4584-ADA5-E09FBA455161}" dt="2024-10-19T04:17:05.869" v="5543" actId="14100"/>
          <ac:spMkLst>
            <pc:docMk/>
            <pc:sldMk cId="2793442271" sldId="260"/>
            <ac:spMk id="3" creationId="{B4D0C961-0771-749D-2540-506688A1A6E7}"/>
          </ac:spMkLst>
        </pc:spChg>
        <pc:picChg chg="add mod">
          <ac:chgData name="john boeck" userId="2ce4166d8a3bf16c" providerId="LiveId" clId="{584C6748-C93B-4584-ADA5-E09FBA455161}" dt="2024-10-19T04:18:40.130" v="5552"/>
          <ac:picMkLst>
            <pc:docMk/>
            <pc:sldMk cId="2793442271" sldId="260"/>
            <ac:picMk id="5" creationId="{939C555A-A7EE-2DD2-F4A5-50D53A2D6A9D}"/>
          </ac:picMkLst>
        </pc:picChg>
        <pc:picChg chg="add del mod">
          <ac:chgData name="john boeck" userId="2ce4166d8a3bf16c" providerId="LiveId" clId="{584C6748-C93B-4584-ADA5-E09FBA455161}" dt="2024-10-19T04:18:37.817" v="5551" actId="478"/>
          <ac:picMkLst>
            <pc:docMk/>
            <pc:sldMk cId="2793442271" sldId="260"/>
            <ac:picMk id="1036" creationId="{4F7F7AB3-4227-FC65-DCB4-A324134C69E7}"/>
          </ac:picMkLst>
        </pc:picChg>
      </pc:sldChg>
      <pc:sldChg chg="addSp delSp modSp add mod ord">
        <pc:chgData name="john boeck" userId="2ce4166d8a3bf16c" providerId="LiveId" clId="{584C6748-C93B-4584-ADA5-E09FBA455161}" dt="2024-10-16T15:37:25.693" v="3981" actId="20577"/>
        <pc:sldMkLst>
          <pc:docMk/>
          <pc:sldMk cId="1757298692" sldId="261"/>
        </pc:sldMkLst>
        <pc:spChg chg="mod">
          <ac:chgData name="john boeck" userId="2ce4166d8a3bf16c" providerId="LiveId" clId="{584C6748-C93B-4584-ADA5-E09FBA455161}" dt="2024-10-03T17:40:49.782" v="658" actId="20577"/>
          <ac:spMkLst>
            <pc:docMk/>
            <pc:sldMk cId="1757298692" sldId="261"/>
            <ac:spMk id="2" creationId="{0E788395-F720-B19F-9C50-77D18E42DB24}"/>
          </ac:spMkLst>
        </pc:spChg>
        <pc:spChg chg="mod">
          <ac:chgData name="john boeck" userId="2ce4166d8a3bf16c" providerId="LiveId" clId="{584C6748-C93B-4584-ADA5-E09FBA455161}" dt="2024-10-16T15:37:25.693" v="3981" actId="20577"/>
          <ac:spMkLst>
            <pc:docMk/>
            <pc:sldMk cId="1757298692" sldId="261"/>
            <ac:spMk id="3" creationId="{B4D0C961-0771-749D-2540-506688A1A6E7}"/>
          </ac:spMkLst>
        </pc:spChg>
        <pc:spChg chg="add mod">
          <ac:chgData name="john boeck" userId="2ce4166d8a3bf16c" providerId="LiveId" clId="{584C6748-C93B-4584-ADA5-E09FBA455161}" dt="2024-10-14T20:31:38.696" v="2169" actId="207"/>
          <ac:spMkLst>
            <pc:docMk/>
            <pc:sldMk cId="1757298692" sldId="261"/>
            <ac:spMk id="5" creationId="{5FA0744D-3913-A82D-4D50-75ACD97BC255}"/>
          </ac:spMkLst>
        </pc:spChg>
        <pc:picChg chg="add del mod">
          <ac:chgData name="john boeck" userId="2ce4166d8a3bf16c" providerId="LiveId" clId="{584C6748-C93B-4584-ADA5-E09FBA455161}" dt="2024-10-03T17:11:24.382" v="17" actId="21"/>
          <ac:picMkLst>
            <pc:docMk/>
            <pc:sldMk cId="1757298692" sldId="261"/>
            <ac:picMk id="1026" creationId="{EBFA56CD-F745-B31F-B5D3-9031A5BB170B}"/>
          </ac:picMkLst>
        </pc:picChg>
        <pc:picChg chg="add del mod">
          <ac:chgData name="john boeck" userId="2ce4166d8a3bf16c" providerId="LiveId" clId="{584C6748-C93B-4584-ADA5-E09FBA455161}" dt="2024-10-03T17:10:59.768" v="15" actId="21"/>
          <ac:picMkLst>
            <pc:docMk/>
            <pc:sldMk cId="1757298692" sldId="261"/>
            <ac:picMk id="1028" creationId="{7E8B32DC-EE28-3BD0-FFFC-43978CE0980D}"/>
          </ac:picMkLst>
        </pc:picChg>
        <pc:picChg chg="add del mod">
          <ac:chgData name="john boeck" userId="2ce4166d8a3bf16c" providerId="LiveId" clId="{584C6748-C93B-4584-ADA5-E09FBA455161}" dt="2024-10-03T17:10:42.570" v="13" actId="21"/>
          <ac:picMkLst>
            <pc:docMk/>
            <pc:sldMk cId="1757298692" sldId="261"/>
            <ac:picMk id="1030" creationId="{039F02ED-0642-3816-3535-0A27FCA9C2F5}"/>
          </ac:picMkLst>
        </pc:picChg>
        <pc:picChg chg="add mod">
          <ac:chgData name="john boeck" userId="2ce4166d8a3bf16c" providerId="LiveId" clId="{584C6748-C93B-4584-ADA5-E09FBA455161}" dt="2024-10-03T17:54:16.797" v="1137" actId="732"/>
          <ac:picMkLst>
            <pc:docMk/>
            <pc:sldMk cId="1757298692" sldId="261"/>
            <ac:picMk id="1032" creationId="{D9B24496-38CD-F6F2-066B-62EA554C304A}"/>
          </ac:picMkLst>
        </pc:picChg>
        <pc:picChg chg="add del mod">
          <ac:chgData name="john boeck" userId="2ce4166d8a3bf16c" providerId="LiveId" clId="{584C6748-C93B-4584-ADA5-E09FBA455161}" dt="2024-10-03T17:10:14.952" v="9" actId="21"/>
          <ac:picMkLst>
            <pc:docMk/>
            <pc:sldMk cId="1757298692" sldId="261"/>
            <ac:picMk id="1034" creationId="{C7059E2F-166A-0780-9585-4FAE852CAD7A}"/>
          </ac:picMkLst>
        </pc:picChg>
        <pc:picChg chg="add del mod">
          <ac:chgData name="john boeck" userId="2ce4166d8a3bf16c" providerId="LiveId" clId="{584C6748-C93B-4584-ADA5-E09FBA455161}" dt="2024-10-03T17:09:55.764" v="7" actId="21"/>
          <ac:picMkLst>
            <pc:docMk/>
            <pc:sldMk cId="1757298692" sldId="261"/>
            <ac:picMk id="1036" creationId="{4F7F7AB3-4227-FC65-DCB4-A324134C69E7}"/>
          </ac:picMkLst>
        </pc:picChg>
      </pc:sldChg>
      <pc:sldChg chg="addSp delSp modSp add mod">
        <pc:chgData name="john boeck" userId="2ce4166d8a3bf16c" providerId="LiveId" clId="{584C6748-C93B-4584-ADA5-E09FBA455161}" dt="2024-10-16T15:43:27.535" v="4021" actId="20578"/>
        <pc:sldMkLst>
          <pc:docMk/>
          <pc:sldMk cId="897182941" sldId="262"/>
        </pc:sldMkLst>
        <pc:spChg chg="mod">
          <ac:chgData name="john boeck" userId="2ce4166d8a3bf16c" providerId="LiveId" clId="{584C6748-C93B-4584-ADA5-E09FBA455161}" dt="2024-10-16T15:42:03.749" v="4020" actId="20577"/>
          <ac:spMkLst>
            <pc:docMk/>
            <pc:sldMk cId="897182941" sldId="262"/>
            <ac:spMk id="2" creationId="{0E788395-F720-B19F-9C50-77D18E42DB24}"/>
          </ac:spMkLst>
        </pc:spChg>
        <pc:spChg chg="mod">
          <ac:chgData name="john boeck" userId="2ce4166d8a3bf16c" providerId="LiveId" clId="{584C6748-C93B-4584-ADA5-E09FBA455161}" dt="2024-10-16T15:40:59.097" v="4002" actId="20577"/>
          <ac:spMkLst>
            <pc:docMk/>
            <pc:sldMk cId="897182941" sldId="262"/>
            <ac:spMk id="3" creationId="{B4D0C961-0771-749D-2540-506688A1A6E7}"/>
          </ac:spMkLst>
        </pc:spChg>
        <pc:spChg chg="add mod">
          <ac:chgData name="john boeck" userId="2ce4166d8a3bf16c" providerId="LiveId" clId="{584C6748-C93B-4584-ADA5-E09FBA455161}" dt="2024-10-16T15:43:27.535" v="4021" actId="20578"/>
          <ac:spMkLst>
            <pc:docMk/>
            <pc:sldMk cId="897182941" sldId="262"/>
            <ac:spMk id="5" creationId="{4C6DB848-A702-6206-A3EB-C939D1BC12C5}"/>
          </ac:spMkLst>
        </pc:spChg>
        <pc:spChg chg="add del mod">
          <ac:chgData name="john boeck" userId="2ce4166d8a3bf16c" providerId="LiveId" clId="{584C6748-C93B-4584-ADA5-E09FBA455161}" dt="2024-10-03T17:28:52.651" v="440" actId="478"/>
          <ac:spMkLst>
            <pc:docMk/>
            <pc:sldMk cId="897182941" sldId="262"/>
            <ac:spMk id="5" creationId="{B4D0C961-0771-749D-2540-506688A1A6E7}"/>
          </ac:spMkLst>
        </pc:spChg>
        <pc:picChg chg="del">
          <ac:chgData name="john boeck" userId="2ce4166d8a3bf16c" providerId="LiveId" clId="{584C6748-C93B-4584-ADA5-E09FBA455161}" dt="2024-10-03T17:27:52.437" v="433" actId="478"/>
          <ac:picMkLst>
            <pc:docMk/>
            <pc:sldMk cId="897182941" sldId="262"/>
            <ac:picMk id="1032" creationId="{D9B24496-38CD-F6F2-066B-62EA554C304A}"/>
          </ac:picMkLst>
        </pc:picChg>
      </pc:sldChg>
      <pc:sldChg chg="add del">
        <pc:chgData name="john boeck" userId="2ce4166d8a3bf16c" providerId="LiveId" clId="{584C6748-C93B-4584-ADA5-E09FBA455161}" dt="2024-10-03T17:27:38.636" v="431" actId="47"/>
        <pc:sldMkLst>
          <pc:docMk/>
          <pc:sldMk cId="1552409677" sldId="262"/>
        </pc:sldMkLst>
      </pc:sldChg>
      <pc:sldChg chg="new del">
        <pc:chgData name="john boeck" userId="2ce4166d8a3bf16c" providerId="LiveId" clId="{584C6748-C93B-4584-ADA5-E09FBA455161}" dt="2024-10-03T17:27:16.612" v="429" actId="2696"/>
        <pc:sldMkLst>
          <pc:docMk/>
          <pc:sldMk cId="3526348728" sldId="262"/>
        </pc:sldMkLst>
      </pc:sldChg>
      <pc:sldChg chg="addSp delSp modSp add mod">
        <pc:chgData name="john boeck" userId="2ce4166d8a3bf16c" providerId="LiveId" clId="{584C6748-C93B-4584-ADA5-E09FBA455161}" dt="2024-10-19T04:35:12.392" v="5849" actId="1076"/>
        <pc:sldMkLst>
          <pc:docMk/>
          <pc:sldMk cId="2162185365" sldId="263"/>
        </pc:sldMkLst>
        <pc:spChg chg="mod">
          <ac:chgData name="john boeck" userId="2ce4166d8a3bf16c" providerId="LiveId" clId="{584C6748-C93B-4584-ADA5-E09FBA455161}" dt="2024-10-19T04:29:33.343" v="5603" actId="20577"/>
          <ac:spMkLst>
            <pc:docMk/>
            <pc:sldMk cId="2162185365" sldId="263"/>
            <ac:spMk id="2" creationId="{0E788395-F720-B19F-9C50-77D18E42DB24}"/>
          </ac:spMkLst>
        </pc:spChg>
        <pc:spChg chg="del mod">
          <ac:chgData name="john boeck" userId="2ce4166d8a3bf16c" providerId="LiveId" clId="{584C6748-C93B-4584-ADA5-E09FBA455161}" dt="2024-10-16T15:40:08.011" v="3988" actId="21"/>
          <ac:spMkLst>
            <pc:docMk/>
            <pc:sldMk cId="2162185365" sldId="263"/>
            <ac:spMk id="3" creationId="{B4D0C961-0771-749D-2540-506688A1A6E7}"/>
          </ac:spMkLst>
        </pc:spChg>
        <pc:spChg chg="add mod">
          <ac:chgData name="john boeck" userId="2ce4166d8a3bf16c" providerId="LiveId" clId="{584C6748-C93B-4584-ADA5-E09FBA455161}" dt="2024-10-19T04:33:00.912" v="5840" actId="20577"/>
          <ac:spMkLst>
            <pc:docMk/>
            <pc:sldMk cId="2162185365" sldId="263"/>
            <ac:spMk id="6" creationId="{E256D985-AF48-C13D-2FB5-5D5E7B2567E3}"/>
          </ac:spMkLst>
        </pc:spChg>
        <pc:picChg chg="add mod">
          <ac:chgData name="john boeck" userId="2ce4166d8a3bf16c" providerId="LiveId" clId="{584C6748-C93B-4584-ADA5-E09FBA455161}" dt="2024-10-19T04:35:12.392" v="5849" actId="1076"/>
          <ac:picMkLst>
            <pc:docMk/>
            <pc:sldMk cId="2162185365" sldId="263"/>
            <ac:picMk id="1026" creationId="{31E60242-E880-A6D2-FEA9-D2BEE6B8044A}"/>
          </ac:picMkLst>
        </pc:picChg>
      </pc:sldChg>
      <pc:sldChg chg="addSp delSp modSp add mod">
        <pc:chgData name="john boeck" userId="2ce4166d8a3bf16c" providerId="LiveId" clId="{584C6748-C93B-4584-ADA5-E09FBA455161}" dt="2024-10-16T15:30:08.810" v="3901" actId="478"/>
        <pc:sldMkLst>
          <pc:docMk/>
          <pc:sldMk cId="2203634649" sldId="264"/>
        </pc:sldMkLst>
        <pc:spChg chg="mod">
          <ac:chgData name="john boeck" userId="2ce4166d8a3bf16c" providerId="LiveId" clId="{584C6748-C93B-4584-ADA5-E09FBA455161}" dt="2024-10-03T18:17:13.670" v="1507" actId="20577"/>
          <ac:spMkLst>
            <pc:docMk/>
            <pc:sldMk cId="2203634649" sldId="264"/>
            <ac:spMk id="2" creationId="{0E788395-F720-B19F-9C50-77D18E42DB24}"/>
          </ac:spMkLst>
        </pc:spChg>
        <pc:spChg chg="add del mod">
          <ac:chgData name="john boeck" userId="2ce4166d8a3bf16c" providerId="LiveId" clId="{584C6748-C93B-4584-ADA5-E09FBA455161}" dt="2024-10-16T15:30:08.810" v="3901" actId="478"/>
          <ac:spMkLst>
            <pc:docMk/>
            <pc:sldMk cId="2203634649" sldId="264"/>
            <ac:spMk id="3" creationId="{227FED30-0B50-911C-87A9-B21275696661}"/>
          </ac:spMkLst>
        </pc:spChg>
        <pc:spChg chg="add del mod">
          <ac:chgData name="john boeck" userId="2ce4166d8a3bf16c" providerId="LiveId" clId="{584C6748-C93B-4584-ADA5-E09FBA455161}" dt="2024-10-03T18:19:47.270" v="1624" actId="478"/>
          <ac:spMkLst>
            <pc:docMk/>
            <pc:sldMk cId="2203634649" sldId="264"/>
            <ac:spMk id="6" creationId="{4D0A2254-88FC-778E-101E-6ABA66FF2940}"/>
          </ac:spMkLst>
        </pc:spChg>
        <pc:spChg chg="add mod">
          <ac:chgData name="john boeck" userId="2ce4166d8a3bf16c" providerId="LiveId" clId="{584C6748-C93B-4584-ADA5-E09FBA455161}" dt="2024-10-03T18:21:45.277" v="1647" actId="1076"/>
          <ac:spMkLst>
            <pc:docMk/>
            <pc:sldMk cId="2203634649" sldId="264"/>
            <ac:spMk id="7" creationId="{09678242-75A1-4D89-8C8A-12FAAC6ADACB}"/>
          </ac:spMkLst>
        </pc:spChg>
        <pc:spChg chg="add mod">
          <ac:chgData name="john boeck" userId="2ce4166d8a3bf16c" providerId="LiveId" clId="{584C6748-C93B-4584-ADA5-E09FBA455161}" dt="2024-10-14T20:44:27.660" v="2410" actId="1076"/>
          <ac:spMkLst>
            <pc:docMk/>
            <pc:sldMk cId="2203634649" sldId="264"/>
            <ac:spMk id="8" creationId="{5C57F1FD-02DB-1E3E-1059-04F05CE616FE}"/>
          </ac:spMkLst>
        </pc:spChg>
        <pc:spChg chg="add del mod">
          <ac:chgData name="john boeck" userId="2ce4166d8a3bf16c" providerId="LiveId" clId="{584C6748-C93B-4584-ADA5-E09FBA455161}" dt="2024-10-16T15:29:53.299" v="3900" actId="27636"/>
          <ac:spMkLst>
            <pc:docMk/>
            <pc:sldMk cId="2203634649" sldId="264"/>
            <ac:spMk id="9" creationId="{C22865E0-8A39-DB23-EF02-F4940289ED02}"/>
          </ac:spMkLst>
        </pc:spChg>
        <pc:spChg chg="add mod">
          <ac:chgData name="john boeck" userId="2ce4166d8a3bf16c" providerId="LiveId" clId="{584C6748-C93B-4584-ADA5-E09FBA455161}" dt="2024-10-03T18:22:13.035" v="1653" actId="1076"/>
          <ac:spMkLst>
            <pc:docMk/>
            <pc:sldMk cId="2203634649" sldId="264"/>
            <ac:spMk id="10" creationId="{F946AD58-40E8-1A8D-82BD-C0089B53C4B9}"/>
          </ac:spMkLst>
        </pc:spChg>
        <pc:spChg chg="add mod">
          <ac:chgData name="john boeck" userId="2ce4166d8a3bf16c" providerId="LiveId" clId="{584C6748-C93B-4584-ADA5-E09FBA455161}" dt="2024-10-03T18:24:12.859" v="1688" actId="1076"/>
          <ac:spMkLst>
            <pc:docMk/>
            <pc:sldMk cId="2203634649" sldId="264"/>
            <ac:spMk id="11" creationId="{5202A960-5961-4832-CBA4-843F87695A58}"/>
          </ac:spMkLst>
        </pc:spChg>
        <pc:spChg chg="add mod">
          <ac:chgData name="john boeck" userId="2ce4166d8a3bf16c" providerId="LiveId" clId="{584C6748-C93B-4584-ADA5-E09FBA455161}" dt="2024-10-03T18:28:21.390" v="1731" actId="20577"/>
          <ac:spMkLst>
            <pc:docMk/>
            <pc:sldMk cId="2203634649" sldId="264"/>
            <ac:spMk id="12" creationId="{BF382642-84C8-BFAF-66E1-0A6456DB3350}"/>
          </ac:spMkLst>
        </pc:spChg>
        <pc:spChg chg="add mod">
          <ac:chgData name="john boeck" userId="2ce4166d8a3bf16c" providerId="LiveId" clId="{584C6748-C93B-4584-ADA5-E09FBA455161}" dt="2024-10-03T18:29:50.973" v="1774" actId="1037"/>
          <ac:spMkLst>
            <pc:docMk/>
            <pc:sldMk cId="2203634649" sldId="264"/>
            <ac:spMk id="13" creationId="{CC92F73D-13E8-67C3-A3A1-3CBA426440BD}"/>
          </ac:spMkLst>
        </pc:spChg>
        <pc:picChg chg="mod">
          <ac:chgData name="john boeck" userId="2ce4166d8a3bf16c" providerId="LiveId" clId="{584C6748-C93B-4584-ADA5-E09FBA455161}" dt="2024-10-03T18:24:21.584" v="1689"/>
          <ac:picMkLst>
            <pc:docMk/>
            <pc:sldMk cId="2203634649" sldId="264"/>
            <ac:picMk id="5" creationId="{EBFA56CD-F745-B31F-B5D3-9031A5BB170B}"/>
          </ac:picMkLst>
        </pc:picChg>
      </pc:sldChg>
      <pc:sldChg chg="addSp delSp modSp add mod">
        <pc:chgData name="john boeck" userId="2ce4166d8a3bf16c" providerId="LiveId" clId="{584C6748-C93B-4584-ADA5-E09FBA455161}" dt="2024-10-19T04:18:28.317" v="5550" actId="1076"/>
        <pc:sldMkLst>
          <pc:docMk/>
          <pc:sldMk cId="2592269511" sldId="265"/>
        </pc:sldMkLst>
        <pc:spChg chg="mod">
          <ac:chgData name="john boeck" userId="2ce4166d8a3bf16c" providerId="LiveId" clId="{584C6748-C93B-4584-ADA5-E09FBA455161}" dt="2024-10-19T04:18:10.600" v="5549" actId="14100"/>
          <ac:spMkLst>
            <pc:docMk/>
            <pc:sldMk cId="2592269511" sldId="265"/>
            <ac:spMk id="3" creationId="{B4D0C961-0771-749D-2540-506688A1A6E7}"/>
          </ac:spMkLst>
        </pc:spChg>
        <pc:picChg chg="add mod">
          <ac:chgData name="john boeck" userId="2ce4166d8a3bf16c" providerId="LiveId" clId="{584C6748-C93B-4584-ADA5-E09FBA455161}" dt="2024-10-19T04:18:28.317" v="5550" actId="1076"/>
          <ac:picMkLst>
            <pc:docMk/>
            <pc:sldMk cId="2592269511" sldId="265"/>
            <ac:picMk id="5" creationId="{5A712F81-097A-1E73-0823-CA4E1A7E5EFE}"/>
          </ac:picMkLst>
        </pc:picChg>
        <pc:picChg chg="del mod">
          <ac:chgData name="john boeck" userId="2ce4166d8a3bf16c" providerId="LiveId" clId="{584C6748-C93B-4584-ADA5-E09FBA455161}" dt="2024-10-19T04:17:39.712" v="5547" actId="478"/>
          <ac:picMkLst>
            <pc:docMk/>
            <pc:sldMk cId="2592269511" sldId="265"/>
            <ac:picMk id="1036" creationId="{4F7F7AB3-4227-FC65-DCB4-A324134C69E7}"/>
          </ac:picMkLst>
        </pc:picChg>
      </pc:sldChg>
      <pc:sldChg chg="addSp delSp modSp add mod">
        <pc:chgData name="john boeck" userId="2ce4166d8a3bf16c" providerId="LiveId" clId="{584C6748-C93B-4584-ADA5-E09FBA455161}" dt="2024-10-19T03:55:12.524" v="5082" actId="21"/>
        <pc:sldMkLst>
          <pc:docMk/>
          <pc:sldMk cId="1480775468" sldId="266"/>
        </pc:sldMkLst>
        <pc:spChg chg="mod">
          <ac:chgData name="john boeck" userId="2ce4166d8a3bf16c" providerId="LiveId" clId="{584C6748-C93B-4584-ADA5-E09FBA455161}" dt="2024-10-19T03:54:55.064" v="5081" actId="1076"/>
          <ac:spMkLst>
            <pc:docMk/>
            <pc:sldMk cId="1480775468" sldId="266"/>
            <ac:spMk id="3" creationId="{B4D0C961-0771-749D-2540-506688A1A6E7}"/>
          </ac:spMkLst>
        </pc:spChg>
        <pc:grpChg chg="add mod">
          <ac:chgData name="john boeck" userId="2ce4166d8a3bf16c" providerId="LiveId" clId="{584C6748-C93B-4584-ADA5-E09FBA455161}" dt="2024-10-19T03:50:03.534" v="4847" actId="1076"/>
          <ac:grpSpMkLst>
            <pc:docMk/>
            <pc:sldMk cId="1480775468" sldId="266"/>
            <ac:grpSpMk id="20" creationId="{39F944BB-CCA3-C755-C0AF-F27DBAA41CF7}"/>
          </ac:grpSpMkLst>
        </pc:grpChg>
        <pc:grpChg chg="add mod">
          <ac:chgData name="john boeck" userId="2ce4166d8a3bf16c" providerId="LiveId" clId="{584C6748-C93B-4584-ADA5-E09FBA455161}" dt="2024-10-19T03:50:09.069" v="4848" actId="1076"/>
          <ac:grpSpMkLst>
            <pc:docMk/>
            <pc:sldMk cId="1480775468" sldId="266"/>
            <ac:grpSpMk id="21" creationId="{D0A2C5B6-7044-E950-FC95-79896B93FF5B}"/>
          </ac:grpSpMkLst>
        </pc:grpChg>
        <pc:grpChg chg="add mod">
          <ac:chgData name="john boeck" userId="2ce4166d8a3bf16c" providerId="LiveId" clId="{584C6748-C93B-4584-ADA5-E09FBA455161}" dt="2024-10-19T03:50:15.368" v="4849" actId="1076"/>
          <ac:grpSpMkLst>
            <pc:docMk/>
            <pc:sldMk cId="1480775468" sldId="266"/>
            <ac:grpSpMk id="22" creationId="{31ADCD40-6FED-45E1-F2B6-122D20DE851F}"/>
          </ac:grpSpMkLst>
        </pc:grpChg>
        <pc:picChg chg="add mod modCrop">
          <ac:chgData name="john boeck" userId="2ce4166d8a3bf16c" providerId="LiveId" clId="{584C6748-C93B-4584-ADA5-E09FBA455161}" dt="2024-10-19T02:57:03.313" v="4346" actId="1076"/>
          <ac:picMkLst>
            <pc:docMk/>
            <pc:sldMk cId="1480775468" sldId="266"/>
            <ac:picMk id="5" creationId="{A1B20335-0B05-99C9-5E36-EF842B04E2FA}"/>
          </ac:picMkLst>
        </pc:picChg>
        <pc:picChg chg="add mod modCrop">
          <ac:chgData name="john boeck" userId="2ce4166d8a3bf16c" providerId="LiveId" clId="{584C6748-C93B-4584-ADA5-E09FBA455161}" dt="2024-10-19T02:56:02.971" v="4342" actId="164"/>
          <ac:picMkLst>
            <pc:docMk/>
            <pc:sldMk cId="1480775468" sldId="266"/>
            <ac:picMk id="6" creationId="{AD65D5A7-4D2E-6364-F4FB-605A709D0320}"/>
          </ac:picMkLst>
        </pc:picChg>
        <pc:picChg chg="add del mod">
          <ac:chgData name="john boeck" userId="2ce4166d8a3bf16c" providerId="LiveId" clId="{584C6748-C93B-4584-ADA5-E09FBA455161}" dt="2024-10-19T02:58:44.913" v="4360" actId="21"/>
          <ac:picMkLst>
            <pc:docMk/>
            <pc:sldMk cId="1480775468" sldId="266"/>
            <ac:picMk id="7" creationId="{D7DE4794-3C4E-0424-B6BF-5BBD2808CFFD}"/>
          </ac:picMkLst>
        </pc:picChg>
        <pc:picChg chg="add del mod">
          <ac:chgData name="john boeck" userId="2ce4166d8a3bf16c" providerId="LiveId" clId="{584C6748-C93B-4584-ADA5-E09FBA455161}" dt="2024-10-19T03:19:38.981" v="4570" actId="21"/>
          <ac:picMkLst>
            <pc:docMk/>
            <pc:sldMk cId="1480775468" sldId="266"/>
            <ac:picMk id="8" creationId="{FB15714E-E4EC-2268-5A01-C13201BB7EF9}"/>
          </ac:picMkLst>
        </pc:picChg>
        <pc:picChg chg="add del mod">
          <ac:chgData name="john boeck" userId="2ce4166d8a3bf16c" providerId="LiveId" clId="{584C6748-C93B-4584-ADA5-E09FBA455161}" dt="2024-10-19T02:58:44.913" v="4360" actId="21"/>
          <ac:picMkLst>
            <pc:docMk/>
            <pc:sldMk cId="1480775468" sldId="266"/>
            <ac:picMk id="9" creationId="{9280898F-FF56-BD9F-33EB-C62D5283CCDB}"/>
          </ac:picMkLst>
        </pc:picChg>
        <pc:picChg chg="add del mod">
          <ac:chgData name="john boeck" userId="2ce4166d8a3bf16c" providerId="LiveId" clId="{584C6748-C93B-4584-ADA5-E09FBA455161}" dt="2024-10-19T02:58:44.913" v="4360" actId="21"/>
          <ac:picMkLst>
            <pc:docMk/>
            <pc:sldMk cId="1480775468" sldId="266"/>
            <ac:picMk id="10" creationId="{FA6CAE10-D797-F94B-BBDB-4635F0BD8BCE}"/>
          </ac:picMkLst>
        </pc:picChg>
        <pc:picChg chg="add del mod">
          <ac:chgData name="john boeck" userId="2ce4166d8a3bf16c" providerId="LiveId" clId="{584C6748-C93B-4584-ADA5-E09FBA455161}" dt="2024-10-19T02:58:44.913" v="4360" actId="21"/>
          <ac:picMkLst>
            <pc:docMk/>
            <pc:sldMk cId="1480775468" sldId="266"/>
            <ac:picMk id="11" creationId="{C53F341F-4F62-CA65-68EE-0A8609D97475}"/>
          </ac:picMkLst>
        </pc:picChg>
        <pc:picChg chg="add del mod">
          <ac:chgData name="john boeck" userId="2ce4166d8a3bf16c" providerId="LiveId" clId="{584C6748-C93B-4584-ADA5-E09FBA455161}" dt="2024-10-19T02:58:44.913" v="4360" actId="21"/>
          <ac:picMkLst>
            <pc:docMk/>
            <pc:sldMk cId="1480775468" sldId="266"/>
            <ac:picMk id="12" creationId="{9670F110-D86B-38AE-4384-EC4825C7F10D}"/>
          </ac:picMkLst>
        </pc:picChg>
        <pc:picChg chg="add del mod">
          <ac:chgData name="john boeck" userId="2ce4166d8a3bf16c" providerId="LiveId" clId="{584C6748-C93B-4584-ADA5-E09FBA455161}" dt="2024-10-19T02:58:44.913" v="4360" actId="21"/>
          <ac:picMkLst>
            <pc:docMk/>
            <pc:sldMk cId="1480775468" sldId="266"/>
            <ac:picMk id="13" creationId="{552560B2-BC25-8D09-7E2B-E5D194F8C211}"/>
          </ac:picMkLst>
        </pc:picChg>
        <pc:picChg chg="add del mod">
          <ac:chgData name="john boeck" userId="2ce4166d8a3bf16c" providerId="LiveId" clId="{584C6748-C93B-4584-ADA5-E09FBA455161}" dt="2024-10-19T02:58:44.913" v="4360" actId="21"/>
          <ac:picMkLst>
            <pc:docMk/>
            <pc:sldMk cId="1480775468" sldId="266"/>
            <ac:picMk id="14" creationId="{7EC55209-81D1-34B6-A0BF-2FA8794C8671}"/>
          </ac:picMkLst>
        </pc:picChg>
        <pc:picChg chg="add mod modCrop">
          <ac:chgData name="john boeck" userId="2ce4166d8a3bf16c" providerId="LiveId" clId="{584C6748-C93B-4584-ADA5-E09FBA455161}" dt="2024-10-19T02:50:41.484" v="4304" actId="164"/>
          <ac:picMkLst>
            <pc:docMk/>
            <pc:sldMk cId="1480775468" sldId="266"/>
            <ac:picMk id="15" creationId="{86A9CD1C-B623-71C1-B545-C2010D64DDE5}"/>
          </ac:picMkLst>
        </pc:picChg>
        <pc:picChg chg="add mod modCrop">
          <ac:chgData name="john boeck" userId="2ce4166d8a3bf16c" providerId="LiveId" clId="{584C6748-C93B-4584-ADA5-E09FBA455161}" dt="2024-10-19T02:50:41.484" v="4304" actId="164"/>
          <ac:picMkLst>
            <pc:docMk/>
            <pc:sldMk cId="1480775468" sldId="266"/>
            <ac:picMk id="16" creationId="{FE50AA36-18A1-6430-B6D0-B7E642177D61}"/>
          </ac:picMkLst>
        </pc:picChg>
        <pc:picChg chg="add mod">
          <ac:chgData name="john boeck" userId="2ce4166d8a3bf16c" providerId="LiveId" clId="{584C6748-C93B-4584-ADA5-E09FBA455161}" dt="2024-10-19T02:47:53.970" v="4283" actId="164"/>
          <ac:picMkLst>
            <pc:docMk/>
            <pc:sldMk cId="1480775468" sldId="266"/>
            <ac:picMk id="17" creationId="{1B1B95D4-3D67-7D53-D969-1BA3DD803AB4}"/>
          </ac:picMkLst>
        </pc:picChg>
        <pc:picChg chg="add mod">
          <ac:chgData name="john boeck" userId="2ce4166d8a3bf16c" providerId="LiveId" clId="{584C6748-C93B-4584-ADA5-E09FBA455161}" dt="2024-10-19T02:47:53.970" v="4283" actId="164"/>
          <ac:picMkLst>
            <pc:docMk/>
            <pc:sldMk cId="1480775468" sldId="266"/>
            <ac:picMk id="18" creationId="{6A0FE176-277A-8279-A019-36B1AE0FB9DF}"/>
          </ac:picMkLst>
        </pc:picChg>
        <pc:picChg chg="add del mod">
          <ac:chgData name="john boeck" userId="2ce4166d8a3bf16c" providerId="LiveId" clId="{584C6748-C93B-4584-ADA5-E09FBA455161}" dt="2024-10-19T03:55:12.524" v="5082" actId="21"/>
          <ac:picMkLst>
            <pc:docMk/>
            <pc:sldMk cId="1480775468" sldId="266"/>
            <ac:picMk id="19" creationId="{B3886C8D-8B8D-5411-A586-1331F5A4196E}"/>
          </ac:picMkLst>
        </pc:picChg>
        <pc:picChg chg="del">
          <ac:chgData name="john boeck" userId="2ce4166d8a3bf16c" providerId="LiveId" clId="{584C6748-C93B-4584-ADA5-E09FBA455161}" dt="2024-10-19T01:06:09.562" v="4172" actId="478"/>
          <ac:picMkLst>
            <pc:docMk/>
            <pc:sldMk cId="1480775468" sldId="266"/>
            <ac:picMk id="1036" creationId="{4F7F7AB3-4227-FC65-DCB4-A324134C69E7}"/>
          </ac:picMkLst>
        </pc:picChg>
      </pc:sldChg>
      <pc:sldChg chg="addSp delSp modSp add mod">
        <pc:chgData name="john boeck" userId="2ce4166d8a3bf16c" providerId="LiveId" clId="{584C6748-C93B-4584-ADA5-E09FBA455161}" dt="2024-10-19T03:23:52.447" v="4647" actId="1035"/>
        <pc:sldMkLst>
          <pc:docMk/>
          <pc:sldMk cId="170626052" sldId="267"/>
        </pc:sldMkLst>
        <pc:spChg chg="mod">
          <ac:chgData name="john boeck" userId="2ce4166d8a3bf16c" providerId="LiveId" clId="{584C6748-C93B-4584-ADA5-E09FBA455161}" dt="2024-10-19T03:11:36.233" v="4443" actId="14100"/>
          <ac:spMkLst>
            <pc:docMk/>
            <pc:sldMk cId="170626052" sldId="267"/>
            <ac:spMk id="3" creationId="{B4D0C961-0771-749D-2540-506688A1A6E7}"/>
          </ac:spMkLst>
        </pc:spChg>
        <pc:spChg chg="add mod">
          <ac:chgData name="john boeck" userId="2ce4166d8a3bf16c" providerId="LiveId" clId="{584C6748-C93B-4584-ADA5-E09FBA455161}" dt="2024-10-19T03:13:17.807" v="4459" actId="1076"/>
          <ac:spMkLst>
            <pc:docMk/>
            <pc:sldMk cId="170626052" sldId="267"/>
            <ac:spMk id="5" creationId="{003E24C9-07BD-54F8-C3B2-80AAD34E7553}"/>
          </ac:spMkLst>
        </pc:spChg>
        <pc:spChg chg="add mod">
          <ac:chgData name="john boeck" userId="2ce4166d8a3bf16c" providerId="LiveId" clId="{584C6748-C93B-4584-ADA5-E09FBA455161}" dt="2024-10-19T03:14:14.961" v="4489" actId="1076"/>
          <ac:spMkLst>
            <pc:docMk/>
            <pc:sldMk cId="170626052" sldId="267"/>
            <ac:spMk id="6" creationId="{A5582D5F-78C7-351B-7DED-BF155DB30C13}"/>
          </ac:spMkLst>
        </pc:spChg>
        <pc:spChg chg="add mod">
          <ac:chgData name="john boeck" userId="2ce4166d8a3bf16c" providerId="LiveId" clId="{584C6748-C93B-4584-ADA5-E09FBA455161}" dt="2024-10-19T03:14:44.999" v="4501" actId="20577"/>
          <ac:spMkLst>
            <pc:docMk/>
            <pc:sldMk cId="170626052" sldId="267"/>
            <ac:spMk id="8" creationId="{84C8B0CD-49A3-F4CB-6500-72515A6DCFB1}"/>
          </ac:spMkLst>
        </pc:spChg>
        <pc:spChg chg="add mod">
          <ac:chgData name="john boeck" userId="2ce4166d8a3bf16c" providerId="LiveId" clId="{584C6748-C93B-4584-ADA5-E09FBA455161}" dt="2024-10-19T03:22:59.376" v="4591" actId="1035"/>
          <ac:spMkLst>
            <pc:docMk/>
            <pc:sldMk cId="170626052" sldId="267"/>
            <ac:spMk id="15" creationId="{0E78EC34-8727-F795-4998-B8F72AF84189}"/>
          </ac:spMkLst>
        </pc:spChg>
        <pc:spChg chg="add mod">
          <ac:chgData name="john boeck" userId="2ce4166d8a3bf16c" providerId="LiveId" clId="{584C6748-C93B-4584-ADA5-E09FBA455161}" dt="2024-10-19T03:23:37.066" v="4609" actId="1035"/>
          <ac:spMkLst>
            <pc:docMk/>
            <pc:sldMk cId="170626052" sldId="267"/>
            <ac:spMk id="16" creationId="{289BDE27-36E6-2D99-736A-060E5F8754CB}"/>
          </ac:spMkLst>
        </pc:spChg>
        <pc:spChg chg="add mod">
          <ac:chgData name="john boeck" userId="2ce4166d8a3bf16c" providerId="LiveId" clId="{584C6748-C93B-4584-ADA5-E09FBA455161}" dt="2024-10-19T03:23:52.447" v="4647" actId="1035"/>
          <ac:spMkLst>
            <pc:docMk/>
            <pc:sldMk cId="170626052" sldId="267"/>
            <ac:spMk id="17" creationId="{CBC89E39-AF81-9107-5B9D-99CBBC54D3A7}"/>
          </ac:spMkLst>
        </pc:spChg>
        <pc:picChg chg="add mod modCrop">
          <ac:chgData name="john boeck" userId="2ce4166d8a3bf16c" providerId="LiveId" clId="{584C6748-C93B-4584-ADA5-E09FBA455161}" dt="2024-10-19T03:11:23.197" v="4442" actId="1076"/>
          <ac:picMkLst>
            <pc:docMk/>
            <pc:sldMk cId="170626052" sldId="267"/>
            <ac:picMk id="7" creationId="{D7DE4794-3C4E-0424-B6BF-5BBD2808CFFD}"/>
          </ac:picMkLst>
        </pc:picChg>
        <pc:picChg chg="add del mod modCrop">
          <ac:chgData name="john boeck" userId="2ce4166d8a3bf16c" providerId="LiveId" clId="{584C6748-C93B-4584-ADA5-E09FBA455161}" dt="2024-10-19T03:07:09.432" v="4415" actId="478"/>
          <ac:picMkLst>
            <pc:docMk/>
            <pc:sldMk cId="170626052" sldId="267"/>
            <ac:picMk id="9" creationId="{9280898F-FF56-BD9F-33EB-C62D5283CCDB}"/>
          </ac:picMkLst>
        </pc:picChg>
        <pc:picChg chg="add mod modCrop">
          <ac:chgData name="john boeck" userId="2ce4166d8a3bf16c" providerId="LiveId" clId="{584C6748-C93B-4584-ADA5-E09FBA455161}" dt="2024-10-19T03:12:04.136" v="4445" actId="1076"/>
          <ac:picMkLst>
            <pc:docMk/>
            <pc:sldMk cId="170626052" sldId="267"/>
            <ac:picMk id="10" creationId="{FA6CAE10-D797-F94B-BBDB-4635F0BD8BCE}"/>
          </ac:picMkLst>
        </pc:picChg>
        <pc:picChg chg="add del mod modCrop">
          <ac:chgData name="john boeck" userId="2ce4166d8a3bf16c" providerId="LiveId" clId="{584C6748-C93B-4584-ADA5-E09FBA455161}" dt="2024-10-19T03:08:05.253" v="4419" actId="478"/>
          <ac:picMkLst>
            <pc:docMk/>
            <pc:sldMk cId="170626052" sldId="267"/>
            <ac:picMk id="11" creationId="{C53F341F-4F62-CA65-68EE-0A8609D97475}"/>
          </ac:picMkLst>
        </pc:picChg>
        <pc:picChg chg="add mod modCrop">
          <ac:chgData name="john boeck" userId="2ce4166d8a3bf16c" providerId="LiveId" clId="{584C6748-C93B-4584-ADA5-E09FBA455161}" dt="2024-10-19T03:11:58.806" v="4444" actId="1076"/>
          <ac:picMkLst>
            <pc:docMk/>
            <pc:sldMk cId="170626052" sldId="267"/>
            <ac:picMk id="12" creationId="{9670F110-D86B-38AE-4384-EC4825C7F10D}"/>
          </ac:picMkLst>
        </pc:picChg>
        <pc:picChg chg="add mod modCrop">
          <ac:chgData name="john boeck" userId="2ce4166d8a3bf16c" providerId="LiveId" clId="{584C6748-C93B-4584-ADA5-E09FBA455161}" dt="2024-10-19T03:23:23.340" v="4592" actId="14100"/>
          <ac:picMkLst>
            <pc:docMk/>
            <pc:sldMk cId="170626052" sldId="267"/>
            <ac:picMk id="13" creationId="{552560B2-BC25-8D09-7E2B-E5D194F8C211}"/>
          </ac:picMkLst>
        </pc:picChg>
        <pc:picChg chg="add mod modCrop">
          <ac:chgData name="john boeck" userId="2ce4166d8a3bf16c" providerId="LiveId" clId="{584C6748-C93B-4584-ADA5-E09FBA455161}" dt="2024-10-19T03:23:37.066" v="4609" actId="1035"/>
          <ac:picMkLst>
            <pc:docMk/>
            <pc:sldMk cId="170626052" sldId="267"/>
            <ac:picMk id="14" creationId="{7EC55209-81D1-34B6-A0BF-2FA8794C8671}"/>
          </ac:picMkLst>
        </pc:picChg>
        <pc:picChg chg="add mod modCrop">
          <ac:chgData name="john boeck" userId="2ce4166d8a3bf16c" providerId="LiveId" clId="{584C6748-C93B-4584-ADA5-E09FBA455161}" dt="2024-10-19T03:23:43.646" v="4632" actId="1035"/>
          <ac:picMkLst>
            <pc:docMk/>
            <pc:sldMk cId="170626052" sldId="267"/>
            <ac:picMk id="18" creationId="{FB15714E-E4EC-2268-5A01-C13201BB7EF9}"/>
          </ac:picMkLst>
        </pc:picChg>
      </pc:sldChg>
      <pc:sldChg chg="modSp add del mod">
        <pc:chgData name="john boeck" userId="2ce4166d8a3bf16c" providerId="LiveId" clId="{584C6748-C93B-4584-ADA5-E09FBA455161}" dt="2024-10-19T01:06:02.729" v="4171" actId="47"/>
        <pc:sldMkLst>
          <pc:docMk/>
          <pc:sldMk cId="3727830666" sldId="267"/>
        </pc:sldMkLst>
        <pc:spChg chg="mod">
          <ac:chgData name="john boeck" userId="2ce4166d8a3bf16c" providerId="LiveId" clId="{584C6748-C93B-4584-ADA5-E09FBA455161}" dt="2024-10-19T01:05:57.836" v="4170" actId="6549"/>
          <ac:spMkLst>
            <pc:docMk/>
            <pc:sldMk cId="3727830666" sldId="267"/>
            <ac:spMk id="3" creationId="{B4D0C961-0771-749D-2540-506688A1A6E7}"/>
          </ac:spMkLst>
        </pc:spChg>
      </pc:sldChg>
      <pc:sldChg chg="addSp delSp modSp add mod">
        <pc:chgData name="john boeck" userId="2ce4166d8a3bf16c" providerId="LiveId" clId="{584C6748-C93B-4584-ADA5-E09FBA455161}" dt="2024-10-19T04:26:57.539" v="5594" actId="14100"/>
        <pc:sldMkLst>
          <pc:docMk/>
          <pc:sldMk cId="837685740" sldId="268"/>
        </pc:sldMkLst>
        <pc:spChg chg="mod">
          <ac:chgData name="john boeck" userId="2ce4166d8a3bf16c" providerId="LiveId" clId="{584C6748-C93B-4584-ADA5-E09FBA455161}" dt="2024-10-19T03:38:19.426" v="4786" actId="1076"/>
          <ac:spMkLst>
            <pc:docMk/>
            <pc:sldMk cId="837685740" sldId="268"/>
            <ac:spMk id="3" creationId="{B4D0C961-0771-749D-2540-506688A1A6E7}"/>
          </ac:spMkLst>
        </pc:spChg>
        <pc:spChg chg="add mod">
          <ac:chgData name="john boeck" userId="2ce4166d8a3bf16c" providerId="LiveId" clId="{584C6748-C93B-4584-ADA5-E09FBA455161}" dt="2024-10-19T04:26:34.624" v="5593" actId="208"/>
          <ac:spMkLst>
            <pc:docMk/>
            <pc:sldMk cId="837685740" sldId="268"/>
            <ac:spMk id="7" creationId="{1A0FB83E-5255-EB9F-566E-0851CC5C49EE}"/>
          </ac:spMkLst>
        </pc:spChg>
        <pc:spChg chg="add mod">
          <ac:chgData name="john boeck" userId="2ce4166d8a3bf16c" providerId="LiveId" clId="{584C6748-C93B-4584-ADA5-E09FBA455161}" dt="2024-10-19T04:26:28.899" v="5592" actId="208"/>
          <ac:spMkLst>
            <pc:docMk/>
            <pc:sldMk cId="837685740" sldId="268"/>
            <ac:spMk id="9" creationId="{5F84A9CF-09FB-DF55-405E-93001C85AC01}"/>
          </ac:spMkLst>
        </pc:spChg>
        <pc:spChg chg="add mod">
          <ac:chgData name="john boeck" userId="2ce4166d8a3bf16c" providerId="LiveId" clId="{584C6748-C93B-4584-ADA5-E09FBA455161}" dt="2024-10-19T04:26:57.539" v="5594" actId="14100"/>
          <ac:spMkLst>
            <pc:docMk/>
            <pc:sldMk cId="837685740" sldId="268"/>
            <ac:spMk id="11" creationId="{1054600E-DADC-1BC3-9D6C-6F508B9BABC4}"/>
          </ac:spMkLst>
        </pc:spChg>
        <pc:spChg chg="add mod">
          <ac:chgData name="john boeck" userId="2ce4166d8a3bf16c" providerId="LiveId" clId="{584C6748-C93B-4584-ADA5-E09FBA455161}" dt="2024-10-19T04:26:28.899" v="5592" actId="208"/>
          <ac:spMkLst>
            <pc:docMk/>
            <pc:sldMk cId="837685740" sldId="268"/>
            <ac:spMk id="13" creationId="{FB891EDF-C932-AB6B-037B-359B986E97B5}"/>
          </ac:spMkLst>
        </pc:spChg>
        <pc:spChg chg="add mod">
          <ac:chgData name="john boeck" userId="2ce4166d8a3bf16c" providerId="LiveId" clId="{584C6748-C93B-4584-ADA5-E09FBA455161}" dt="2024-10-19T04:26:28.899" v="5592" actId="208"/>
          <ac:spMkLst>
            <pc:docMk/>
            <pc:sldMk cId="837685740" sldId="268"/>
            <ac:spMk id="15" creationId="{57ED8DDD-D6CC-B56E-4661-CD72D59A033A}"/>
          </ac:spMkLst>
        </pc:spChg>
        <pc:spChg chg="add mod">
          <ac:chgData name="john boeck" userId="2ce4166d8a3bf16c" providerId="LiveId" clId="{584C6748-C93B-4584-ADA5-E09FBA455161}" dt="2024-10-19T04:26:28.899" v="5592" actId="208"/>
          <ac:spMkLst>
            <pc:docMk/>
            <pc:sldMk cId="837685740" sldId="268"/>
            <ac:spMk id="17" creationId="{BFB8F513-E3DE-A9E1-C6B2-7759D70D624D}"/>
          </ac:spMkLst>
        </pc:spChg>
        <pc:spChg chg="add mod">
          <ac:chgData name="john boeck" userId="2ce4166d8a3bf16c" providerId="LiveId" clId="{584C6748-C93B-4584-ADA5-E09FBA455161}" dt="2024-10-19T04:25:07.316" v="5591" actId="1076"/>
          <ac:spMkLst>
            <pc:docMk/>
            <pc:sldMk cId="837685740" sldId="268"/>
            <ac:spMk id="19" creationId="{F900CD78-BAD5-6882-44AB-21F30B560F8D}"/>
          </ac:spMkLst>
        </pc:spChg>
        <pc:spChg chg="add mod">
          <ac:chgData name="john boeck" userId="2ce4166d8a3bf16c" providerId="LiveId" clId="{584C6748-C93B-4584-ADA5-E09FBA455161}" dt="2024-10-19T04:26:28.899" v="5592" actId="208"/>
          <ac:spMkLst>
            <pc:docMk/>
            <pc:sldMk cId="837685740" sldId="268"/>
            <ac:spMk id="21" creationId="{F0FC7934-A1C8-A6E5-EF09-8FFEEE9BB4A2}"/>
          </ac:spMkLst>
        </pc:spChg>
        <pc:spChg chg="add mod">
          <ac:chgData name="john boeck" userId="2ce4166d8a3bf16c" providerId="LiveId" clId="{584C6748-C93B-4584-ADA5-E09FBA455161}" dt="2024-10-19T04:26:28.899" v="5592" actId="208"/>
          <ac:spMkLst>
            <pc:docMk/>
            <pc:sldMk cId="837685740" sldId="268"/>
            <ac:spMk id="23" creationId="{6DCCCC93-DEC8-511C-8FC1-30260866163F}"/>
          </ac:spMkLst>
        </pc:spChg>
        <pc:spChg chg="add mod">
          <ac:chgData name="john boeck" userId="2ce4166d8a3bf16c" providerId="LiveId" clId="{584C6748-C93B-4584-ADA5-E09FBA455161}" dt="2024-10-19T04:26:28.899" v="5592" actId="208"/>
          <ac:spMkLst>
            <pc:docMk/>
            <pc:sldMk cId="837685740" sldId="268"/>
            <ac:spMk id="24" creationId="{0C9AE4D6-4A65-D0E9-93A0-9767F4644C48}"/>
          </ac:spMkLst>
        </pc:spChg>
        <pc:spChg chg="add mod">
          <ac:chgData name="john boeck" userId="2ce4166d8a3bf16c" providerId="LiveId" clId="{584C6748-C93B-4584-ADA5-E09FBA455161}" dt="2024-10-19T04:26:28.899" v="5592" actId="208"/>
          <ac:spMkLst>
            <pc:docMk/>
            <pc:sldMk cId="837685740" sldId="268"/>
            <ac:spMk id="25" creationId="{873CF2E4-889D-5192-6083-CC7B7DB74D17}"/>
          </ac:spMkLst>
        </pc:spChg>
        <pc:spChg chg="add mod">
          <ac:chgData name="john boeck" userId="2ce4166d8a3bf16c" providerId="LiveId" clId="{584C6748-C93B-4584-ADA5-E09FBA455161}" dt="2024-10-19T04:26:28.899" v="5592" actId="208"/>
          <ac:spMkLst>
            <pc:docMk/>
            <pc:sldMk cId="837685740" sldId="268"/>
            <ac:spMk id="26" creationId="{AC4396BC-198A-CD23-53DE-A5B291461F18}"/>
          </ac:spMkLst>
        </pc:spChg>
        <pc:picChg chg="add mod modCrop">
          <ac:chgData name="john boeck" userId="2ce4166d8a3bf16c" providerId="LiveId" clId="{584C6748-C93B-4584-ADA5-E09FBA455161}" dt="2024-10-19T04:24:28.161" v="5588" actId="1076"/>
          <ac:picMkLst>
            <pc:docMk/>
            <pc:sldMk cId="837685740" sldId="268"/>
            <ac:picMk id="5" creationId="{E5903BEA-A3C2-FE9C-4F53-989B68B89CFD}"/>
          </ac:picMkLst>
        </pc:picChg>
        <pc:picChg chg="add del mod">
          <ac:chgData name="john boeck" userId="2ce4166d8a3bf16c" providerId="LiveId" clId="{584C6748-C93B-4584-ADA5-E09FBA455161}" dt="2024-10-19T03:18:58.340" v="4566" actId="21"/>
          <ac:picMkLst>
            <pc:docMk/>
            <pc:sldMk cId="837685740" sldId="268"/>
            <ac:picMk id="6" creationId="{64BF4546-7FBA-32D5-B84A-9C63A9139FC9}"/>
          </ac:picMkLst>
        </pc:picChg>
        <pc:picChg chg="add del mod">
          <ac:chgData name="john boeck" userId="2ce4166d8a3bf16c" providerId="LiveId" clId="{584C6748-C93B-4584-ADA5-E09FBA455161}" dt="2024-10-19T03:18:58.340" v="4566" actId="21"/>
          <ac:picMkLst>
            <pc:docMk/>
            <pc:sldMk cId="837685740" sldId="268"/>
            <ac:picMk id="8" creationId="{DD058787-B568-6019-1CC9-62C4EF236427}"/>
          </ac:picMkLst>
        </pc:picChg>
        <pc:picChg chg="add del mod">
          <ac:chgData name="john boeck" userId="2ce4166d8a3bf16c" providerId="LiveId" clId="{584C6748-C93B-4584-ADA5-E09FBA455161}" dt="2024-10-19T03:38:46.540" v="4788" actId="478"/>
          <ac:picMkLst>
            <pc:docMk/>
            <pc:sldMk cId="837685740" sldId="268"/>
            <ac:picMk id="10" creationId="{2FB16934-BACE-2352-B694-571F3288D2E9}"/>
          </ac:picMkLst>
        </pc:picChg>
        <pc:picChg chg="add del mod">
          <ac:chgData name="john boeck" userId="2ce4166d8a3bf16c" providerId="LiveId" clId="{584C6748-C93B-4584-ADA5-E09FBA455161}" dt="2024-10-19T03:27:00.011" v="4663" actId="21"/>
          <ac:picMkLst>
            <pc:docMk/>
            <pc:sldMk cId="837685740" sldId="268"/>
            <ac:picMk id="12" creationId="{BA8E8F6C-7DF2-1DDF-F893-70C38C821B2B}"/>
          </ac:picMkLst>
        </pc:picChg>
        <pc:picChg chg="add del mod modCrop">
          <ac:chgData name="john boeck" userId="2ce4166d8a3bf16c" providerId="LiveId" clId="{584C6748-C93B-4584-ADA5-E09FBA455161}" dt="2024-10-19T03:38:44.679" v="4787" actId="478"/>
          <ac:picMkLst>
            <pc:docMk/>
            <pc:sldMk cId="837685740" sldId="268"/>
            <ac:picMk id="14" creationId="{07E77574-E021-81AA-EC38-2B33709F2264}"/>
          </ac:picMkLst>
        </pc:picChg>
        <pc:picChg chg="add del mod">
          <ac:chgData name="john boeck" userId="2ce4166d8a3bf16c" providerId="LiveId" clId="{584C6748-C93B-4584-ADA5-E09FBA455161}" dt="2024-10-19T03:18:58.340" v="4566" actId="21"/>
          <ac:picMkLst>
            <pc:docMk/>
            <pc:sldMk cId="837685740" sldId="268"/>
            <ac:picMk id="16" creationId="{DC887D40-EDA1-A57A-9F67-8BA426AD5D69}"/>
          </ac:picMkLst>
        </pc:picChg>
        <pc:picChg chg="add mod modCrop">
          <ac:chgData name="john boeck" userId="2ce4166d8a3bf16c" providerId="LiveId" clId="{584C6748-C93B-4584-ADA5-E09FBA455161}" dt="2024-10-19T03:33:59.331" v="4717" actId="1076"/>
          <ac:picMkLst>
            <pc:docMk/>
            <pc:sldMk cId="837685740" sldId="268"/>
            <ac:picMk id="18" creationId="{126671F7-7A5C-1720-CB9E-82396DE6E3E6}"/>
          </ac:picMkLst>
        </pc:picChg>
        <pc:picChg chg="add mod ord modCrop">
          <ac:chgData name="john boeck" userId="2ce4166d8a3bf16c" providerId="LiveId" clId="{584C6748-C93B-4584-ADA5-E09FBA455161}" dt="2024-10-19T03:34:22.212" v="4719" actId="14100"/>
          <ac:picMkLst>
            <pc:docMk/>
            <pc:sldMk cId="837685740" sldId="268"/>
            <ac:picMk id="20" creationId="{1D203B56-1FCF-8A53-6CC0-B5DAE881B796}"/>
          </ac:picMkLst>
        </pc:picChg>
        <pc:picChg chg="add mod modCrop">
          <ac:chgData name="john boeck" userId="2ce4166d8a3bf16c" providerId="LiveId" clId="{584C6748-C93B-4584-ADA5-E09FBA455161}" dt="2024-10-19T04:23:15.398" v="5572" actId="1076"/>
          <ac:picMkLst>
            <pc:docMk/>
            <pc:sldMk cId="837685740" sldId="268"/>
            <ac:picMk id="22" creationId="{1668E106-569B-2CE3-0C38-9E497BBB10EC}"/>
          </ac:picMkLst>
        </pc:picChg>
      </pc:sldChg>
      <pc:sldChg chg="addSp delSp modSp add mod">
        <pc:chgData name="john boeck" userId="2ce4166d8a3bf16c" providerId="LiveId" clId="{584C6748-C93B-4584-ADA5-E09FBA455161}" dt="2024-10-19T03:58:48.516" v="5155" actId="20577"/>
        <pc:sldMkLst>
          <pc:docMk/>
          <pc:sldMk cId="2347596970" sldId="269"/>
        </pc:sldMkLst>
        <pc:spChg chg="mod">
          <ac:chgData name="john boeck" userId="2ce4166d8a3bf16c" providerId="LiveId" clId="{584C6748-C93B-4584-ADA5-E09FBA455161}" dt="2024-10-19T03:58:48.516" v="5155" actId="20577"/>
          <ac:spMkLst>
            <pc:docMk/>
            <pc:sldMk cId="2347596970" sldId="269"/>
            <ac:spMk id="3" creationId="{B4D0C961-0771-749D-2540-506688A1A6E7}"/>
          </ac:spMkLst>
        </pc:spChg>
        <pc:picChg chg="add mod ord modCrop">
          <ac:chgData name="john boeck" userId="2ce4166d8a3bf16c" providerId="LiveId" clId="{584C6748-C93B-4584-ADA5-E09FBA455161}" dt="2024-10-19T03:55:46.726" v="5085" actId="1076"/>
          <ac:picMkLst>
            <pc:docMk/>
            <pc:sldMk cId="2347596970" sldId="269"/>
            <ac:picMk id="5" creationId="{86065B9E-C1AD-2043-3F3B-64ACD8F142F8}"/>
          </ac:picMkLst>
        </pc:picChg>
        <pc:picChg chg="add mod ord modCrop">
          <ac:chgData name="john boeck" userId="2ce4166d8a3bf16c" providerId="LiveId" clId="{584C6748-C93B-4584-ADA5-E09FBA455161}" dt="2024-10-19T03:55:39.519" v="5084" actId="1076"/>
          <ac:picMkLst>
            <pc:docMk/>
            <pc:sldMk cId="2347596970" sldId="269"/>
            <ac:picMk id="6" creationId="{7A8410F9-F885-D9AC-5EE6-B9E5ABB5E02E}"/>
          </ac:picMkLst>
        </pc:picChg>
        <pc:picChg chg="add del mod modCrop">
          <ac:chgData name="john boeck" userId="2ce4166d8a3bf16c" providerId="LiveId" clId="{584C6748-C93B-4584-ADA5-E09FBA455161}" dt="2024-10-19T03:48:35.740" v="4839" actId="478"/>
          <ac:picMkLst>
            <pc:docMk/>
            <pc:sldMk cId="2347596970" sldId="269"/>
            <ac:picMk id="7" creationId="{3A5C7BB4-B0A2-2E4C-973D-3FBE5B3F70EC}"/>
          </ac:picMkLst>
        </pc:picChg>
        <pc:picChg chg="add del mod">
          <ac:chgData name="john boeck" userId="2ce4166d8a3bf16c" providerId="LiveId" clId="{584C6748-C93B-4584-ADA5-E09FBA455161}" dt="2024-10-19T03:48:44.448" v="4841" actId="21"/>
          <ac:picMkLst>
            <pc:docMk/>
            <pc:sldMk cId="2347596970" sldId="269"/>
            <ac:picMk id="12" creationId="{BA8E8F6C-7DF2-1DDF-F893-70C38C821B2B}"/>
          </ac:picMkLst>
        </pc:picChg>
        <pc:picChg chg="add mod">
          <ac:chgData name="john boeck" userId="2ce4166d8a3bf16c" providerId="LiveId" clId="{584C6748-C93B-4584-ADA5-E09FBA455161}" dt="2024-10-19T03:55:57.028" v="5087" actId="1076"/>
          <ac:picMkLst>
            <pc:docMk/>
            <pc:sldMk cId="2347596970" sldId="269"/>
            <ac:picMk id="19" creationId="{B3886C8D-8B8D-5411-A586-1331F5A4196E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C9BAE-8685-4DCB-B830-8FA7E9C4C344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7836D-FFE2-4EB1-A288-3699B134C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816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C9BAE-8685-4DCB-B830-8FA7E9C4C344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7836D-FFE2-4EB1-A288-3699B134C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287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C9BAE-8685-4DCB-B830-8FA7E9C4C344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7836D-FFE2-4EB1-A288-3699B134C975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70954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C9BAE-8685-4DCB-B830-8FA7E9C4C344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7836D-FFE2-4EB1-A288-3699B134C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583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C9BAE-8685-4DCB-B830-8FA7E9C4C344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7836D-FFE2-4EB1-A288-3699B134C975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636624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C9BAE-8685-4DCB-B830-8FA7E9C4C344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7836D-FFE2-4EB1-A288-3699B134C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685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C9BAE-8685-4DCB-B830-8FA7E9C4C344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7836D-FFE2-4EB1-A288-3699B134C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6350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C9BAE-8685-4DCB-B830-8FA7E9C4C344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7836D-FFE2-4EB1-A288-3699B134C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059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C9BAE-8685-4DCB-B830-8FA7E9C4C344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7836D-FFE2-4EB1-A288-3699B134C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524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C9BAE-8685-4DCB-B830-8FA7E9C4C344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7836D-FFE2-4EB1-A288-3699B134C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832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C9BAE-8685-4DCB-B830-8FA7E9C4C344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7836D-FFE2-4EB1-A288-3699B134C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328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C9BAE-8685-4DCB-B830-8FA7E9C4C344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7836D-FFE2-4EB1-A288-3699B134C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503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C9BAE-8685-4DCB-B830-8FA7E9C4C344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7836D-FFE2-4EB1-A288-3699B134C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633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C9BAE-8685-4DCB-B830-8FA7E9C4C344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7836D-FFE2-4EB1-A288-3699B134C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25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C9BAE-8685-4DCB-B830-8FA7E9C4C344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7836D-FFE2-4EB1-A288-3699B134C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395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C9BAE-8685-4DCB-B830-8FA7E9C4C344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7836D-FFE2-4EB1-A288-3699B134C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337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C9BAE-8685-4DCB-B830-8FA7E9C4C344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007836D-FFE2-4EB1-A288-3699B134C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919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image" Target="../media/image16.jpg"/><Relationship Id="rId7" Type="http://schemas.openxmlformats.org/officeDocument/2006/relationships/image" Target="../media/image2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microsoft.com/office/2007/relationships/hdphoto" Target="../media/hdphoto5.wdp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0.png"/><Relationship Id="rId7" Type="http://schemas.openxmlformats.org/officeDocument/2006/relationships/image" Target="../media/image1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microsoft.com/office/2007/relationships/hdphoto" Target="../media/hdphoto3.wdp"/><Relationship Id="rId9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6D4FA-1748-6F5A-D8B0-BB1DA8F451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6404061" cy="1646302"/>
          </a:xfrm>
        </p:spPr>
        <p:txBody>
          <a:bodyPr/>
          <a:lstStyle/>
          <a:p>
            <a:r>
              <a:rPr lang="en-US" dirty="0"/>
              <a:t>Realism in Modeling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15E3E4-CDA5-8BAD-CAC4-ECAE8086B8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29627" y="5395002"/>
            <a:ext cx="5826719" cy="1096899"/>
          </a:xfrm>
        </p:spPr>
        <p:txBody>
          <a:bodyPr/>
          <a:lstStyle/>
          <a:p>
            <a:r>
              <a:rPr lang="en-US" dirty="0"/>
              <a:t>October 2024</a:t>
            </a:r>
          </a:p>
        </p:txBody>
      </p:sp>
      <p:pic>
        <p:nvPicPr>
          <p:cNvPr id="5" name="Picture 4" descr="A blue and yellow shield with a ship and a fan&#10;&#10;Description automatically generated">
            <a:extLst>
              <a:ext uri="{FF2B5EF4-FFF2-40B4-BE49-F238E27FC236}">
                <a16:creationId xmlns:a16="http://schemas.microsoft.com/office/drawing/2014/main" id="{C2E9C788-6997-E5EE-9BD9-5D5AE546261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6831" y="78030"/>
            <a:ext cx="1579029" cy="1909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0335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88395-F720-B19F-9C50-77D18E42D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219229"/>
            <a:ext cx="6347713" cy="597408"/>
          </a:xfrm>
        </p:spPr>
        <p:txBody>
          <a:bodyPr>
            <a:normAutofit fontScale="90000"/>
          </a:bodyPr>
          <a:lstStyle/>
          <a:p>
            <a:r>
              <a:rPr lang="en-US" dirty="0"/>
              <a:t>Techniques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D0C961-0771-749D-2540-506688A1A6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0382" y="989733"/>
            <a:ext cx="3373718" cy="388077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 descr="A blue and yellow shield with a ship and a fan&#10;&#10;Description automatically generated">
            <a:extLst>
              <a:ext uri="{FF2B5EF4-FFF2-40B4-BE49-F238E27FC236}">
                <a16:creationId xmlns:a16="http://schemas.microsoft.com/office/drawing/2014/main" id="{1A0BA310-CE04-F557-F395-970FF6BED36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6831" y="78030"/>
            <a:ext cx="1579029" cy="1909465"/>
          </a:xfrm>
          <a:prstGeom prst="rect">
            <a:avLst/>
          </a:prstGeom>
        </p:spPr>
      </p:pic>
      <p:pic>
        <p:nvPicPr>
          <p:cNvPr id="7" name="Picture 6" descr="A wooden plank with metal strips on a wood surface&#10;&#10;Description automatically generated with medium confidence">
            <a:extLst>
              <a:ext uri="{FF2B5EF4-FFF2-40B4-BE49-F238E27FC236}">
                <a16:creationId xmlns:a16="http://schemas.microsoft.com/office/drawing/2014/main" id="{D7DE4794-3C4E-0424-B6BF-5BBD2808CF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6746" b="31322"/>
          <a:stretch/>
        </p:blipFill>
        <p:spPr>
          <a:xfrm>
            <a:off x="297957" y="1657350"/>
            <a:ext cx="2161083" cy="812697"/>
          </a:xfrm>
          <a:prstGeom prst="rect">
            <a:avLst/>
          </a:prstGeom>
        </p:spPr>
      </p:pic>
      <p:pic>
        <p:nvPicPr>
          <p:cNvPr id="10" name="Picture 9" descr="A wooden square on a wood surface&#10;&#10;Description automatically generated">
            <a:extLst>
              <a:ext uri="{FF2B5EF4-FFF2-40B4-BE49-F238E27FC236}">
                <a16:creationId xmlns:a16="http://schemas.microsoft.com/office/drawing/2014/main" id="{FA6CAE10-D797-F94B-BBDB-4635F0BD8B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600" b="32258"/>
          <a:stretch/>
        </p:blipFill>
        <p:spPr>
          <a:xfrm>
            <a:off x="297957" y="4672726"/>
            <a:ext cx="2184598" cy="915853"/>
          </a:xfrm>
          <a:prstGeom prst="rect">
            <a:avLst/>
          </a:prstGeom>
        </p:spPr>
      </p:pic>
      <p:pic>
        <p:nvPicPr>
          <p:cNvPr id="12" name="Picture 11" descr="A wood plank on a workbench&#10;&#10;Description automatically generated">
            <a:extLst>
              <a:ext uri="{FF2B5EF4-FFF2-40B4-BE49-F238E27FC236}">
                <a16:creationId xmlns:a16="http://schemas.microsoft.com/office/drawing/2014/main" id="{9670F110-D86B-38AE-4384-EC4825C7F1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715" t="42735" r="4923" b="20844"/>
          <a:stretch/>
        </p:blipFill>
        <p:spPr>
          <a:xfrm rot="10800000">
            <a:off x="297958" y="3113460"/>
            <a:ext cx="2161082" cy="915852"/>
          </a:xfrm>
          <a:prstGeom prst="rect">
            <a:avLst/>
          </a:prstGeom>
        </p:spPr>
      </p:pic>
      <p:pic>
        <p:nvPicPr>
          <p:cNvPr id="13" name="Picture 12" descr="A red piece of wood with holes in the center&#10;&#10;Description automatically generated">
            <a:extLst>
              <a:ext uri="{FF2B5EF4-FFF2-40B4-BE49-F238E27FC236}">
                <a16:creationId xmlns:a16="http://schemas.microsoft.com/office/drawing/2014/main" id="{552560B2-BC25-8D09-7E2B-E5D194F8C21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0994" b="38475"/>
          <a:stretch/>
        </p:blipFill>
        <p:spPr>
          <a:xfrm>
            <a:off x="3229250" y="1640645"/>
            <a:ext cx="2553097" cy="940708"/>
          </a:xfrm>
          <a:prstGeom prst="rect">
            <a:avLst/>
          </a:prstGeom>
        </p:spPr>
      </p:pic>
      <p:pic>
        <p:nvPicPr>
          <p:cNvPr id="14" name="Picture 13" descr="A close up of a wood plank&#10;&#10;Description automatically generated">
            <a:extLst>
              <a:ext uri="{FF2B5EF4-FFF2-40B4-BE49-F238E27FC236}">
                <a16:creationId xmlns:a16="http://schemas.microsoft.com/office/drawing/2014/main" id="{7EC55209-81D1-34B6-A0BF-2FA8794C867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6015" b="17102"/>
          <a:stretch/>
        </p:blipFill>
        <p:spPr>
          <a:xfrm rot="10800000">
            <a:off x="3229249" y="3133265"/>
            <a:ext cx="2553097" cy="84534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03E24C9-07BD-54F8-C3B2-80AAD34E7553}"/>
              </a:ext>
            </a:extLst>
          </p:cNvPr>
          <p:cNvSpPr txBox="1"/>
          <p:nvPr/>
        </p:nvSpPr>
        <p:spPr>
          <a:xfrm>
            <a:off x="665129" y="1288018"/>
            <a:ext cx="1325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Plain Wood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582D5F-78C7-351B-7DED-BF155DB30C13}"/>
              </a:ext>
            </a:extLst>
          </p:cNvPr>
          <p:cNvSpPr txBox="1"/>
          <p:nvPr/>
        </p:nvSpPr>
        <p:spPr>
          <a:xfrm>
            <a:off x="314380" y="2744127"/>
            <a:ext cx="22028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Gray &amp; Brown Wash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C8B0CD-49A3-F4CB-6500-72515A6DCFB1}"/>
              </a:ext>
            </a:extLst>
          </p:cNvPr>
          <p:cNvSpPr txBox="1"/>
          <p:nvPr/>
        </p:nvSpPr>
        <p:spPr>
          <a:xfrm>
            <a:off x="665129" y="4302047"/>
            <a:ext cx="1285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Burnt Cork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E78EC34-8727-F795-4998-B8F72AF84189}"/>
              </a:ext>
            </a:extLst>
          </p:cNvPr>
          <p:cNvSpPr txBox="1"/>
          <p:nvPr/>
        </p:nvSpPr>
        <p:spPr>
          <a:xfrm>
            <a:off x="3843276" y="1296196"/>
            <a:ext cx="1302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Worn Paint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89BDE27-36E6-2D99-736A-060E5F8754CB}"/>
              </a:ext>
            </a:extLst>
          </p:cNvPr>
          <p:cNvSpPr txBox="1"/>
          <p:nvPr/>
        </p:nvSpPr>
        <p:spPr>
          <a:xfrm>
            <a:off x="3552651" y="2775504"/>
            <a:ext cx="1906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Multi-layer paint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BC89E39-AF81-9107-5B9D-99CBBC54D3A7}"/>
              </a:ext>
            </a:extLst>
          </p:cNvPr>
          <p:cNvSpPr txBox="1"/>
          <p:nvPr/>
        </p:nvSpPr>
        <p:spPr>
          <a:xfrm>
            <a:off x="3347145" y="4362051"/>
            <a:ext cx="1975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Black-wash edges</a:t>
            </a:r>
          </a:p>
        </p:txBody>
      </p:sp>
      <p:pic>
        <p:nvPicPr>
          <p:cNvPr id="18" name="Picture 17" descr="A piece of wood with a square piece of wood&#10;&#10;Description automatically generated">
            <a:extLst>
              <a:ext uri="{FF2B5EF4-FFF2-40B4-BE49-F238E27FC236}">
                <a16:creationId xmlns:a16="http://schemas.microsoft.com/office/drawing/2014/main" id="{FB15714E-E4EC-2268-5A01-C13201BB7EF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781" t="35337" r="13832" b="27737"/>
          <a:stretch/>
        </p:blipFill>
        <p:spPr>
          <a:xfrm>
            <a:off x="3229250" y="4719815"/>
            <a:ext cx="2553098" cy="865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260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88395-F720-B19F-9C50-77D18E42D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219229"/>
            <a:ext cx="6347713" cy="597408"/>
          </a:xfrm>
        </p:spPr>
        <p:txBody>
          <a:bodyPr>
            <a:normAutofit fontScale="90000"/>
          </a:bodyPr>
          <a:lstStyle/>
          <a:p>
            <a:r>
              <a:rPr lang="en-US" dirty="0"/>
              <a:t>Techniques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D0C961-0771-749D-2540-506688A1A6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5252" y="1922596"/>
            <a:ext cx="2710476" cy="89519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Dirt, scrapes, rubs, wear, rust, dust</a:t>
            </a:r>
          </a:p>
          <a:p>
            <a:endParaRPr lang="en-US" dirty="0"/>
          </a:p>
        </p:txBody>
      </p:sp>
      <p:pic>
        <p:nvPicPr>
          <p:cNvPr id="4" name="Picture 3" descr="A blue and yellow shield with a ship and a fan&#10;&#10;Description automatically generated">
            <a:extLst>
              <a:ext uri="{FF2B5EF4-FFF2-40B4-BE49-F238E27FC236}">
                <a16:creationId xmlns:a16="http://schemas.microsoft.com/office/drawing/2014/main" id="{1A0BA310-CE04-F557-F395-970FF6BED36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6831" y="78030"/>
            <a:ext cx="1579029" cy="1909465"/>
          </a:xfrm>
          <a:prstGeom prst="rect">
            <a:avLst/>
          </a:prstGeom>
        </p:spPr>
      </p:pic>
      <p:pic>
        <p:nvPicPr>
          <p:cNvPr id="18" name="Picture 17" descr="A model of a boat&#10;&#10;Description automatically generated">
            <a:extLst>
              <a:ext uri="{FF2B5EF4-FFF2-40B4-BE49-F238E27FC236}">
                <a16:creationId xmlns:a16="http://schemas.microsoft.com/office/drawing/2014/main" id="{126671F7-7A5C-1720-CB9E-82396DE6E3E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5591" b="37514"/>
          <a:stretch/>
        </p:blipFill>
        <p:spPr>
          <a:xfrm>
            <a:off x="4809979" y="2911609"/>
            <a:ext cx="4114510" cy="3276336"/>
          </a:xfrm>
          <a:prstGeom prst="rect">
            <a:avLst/>
          </a:prstGeom>
        </p:spPr>
      </p:pic>
      <p:pic>
        <p:nvPicPr>
          <p:cNvPr id="22" name="Picture 21" descr="A rectangular object on the ceiling&#10;&#10;Description automatically generated">
            <a:extLst>
              <a:ext uri="{FF2B5EF4-FFF2-40B4-BE49-F238E27FC236}">
                <a16:creationId xmlns:a16="http://schemas.microsoft.com/office/drawing/2014/main" id="{1668E106-569B-2CE3-0C38-9E497BBB10E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016" t="22235" r="11117" b="8997"/>
          <a:stretch/>
        </p:blipFill>
        <p:spPr>
          <a:xfrm rot="10800000">
            <a:off x="1828543" y="3846118"/>
            <a:ext cx="2824736" cy="2514601"/>
          </a:xfrm>
          <a:prstGeom prst="rect">
            <a:avLst/>
          </a:prstGeom>
        </p:spPr>
      </p:pic>
      <p:pic>
        <p:nvPicPr>
          <p:cNvPr id="5" name="Picture 4" descr="A model of a boat&#10;&#10;Description automatically generated">
            <a:extLst>
              <a:ext uri="{FF2B5EF4-FFF2-40B4-BE49-F238E27FC236}">
                <a16:creationId xmlns:a16="http://schemas.microsoft.com/office/drawing/2014/main" id="{E5903BEA-A3C2-FE9C-4F53-989B68B89CF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11713" r="58330" b="32081"/>
          <a:stretch/>
        </p:blipFill>
        <p:spPr>
          <a:xfrm rot="5400000">
            <a:off x="2621140" y="379545"/>
            <a:ext cx="3155017" cy="3086101"/>
          </a:xfrm>
          <a:prstGeom prst="rect">
            <a:avLst/>
          </a:prstGeom>
        </p:spPr>
      </p:pic>
      <p:pic>
        <p:nvPicPr>
          <p:cNvPr id="20" name="Picture 19" descr="A model of a house&#10;&#10;Description automatically generated">
            <a:extLst>
              <a:ext uri="{FF2B5EF4-FFF2-40B4-BE49-F238E27FC236}">
                <a16:creationId xmlns:a16="http://schemas.microsoft.com/office/drawing/2014/main" id="{1D203B56-1FCF-8A53-6CC0-B5DAE881B79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337" t="35442" r="22929" b="26269"/>
          <a:stretch/>
        </p:blipFill>
        <p:spPr>
          <a:xfrm rot="5400000">
            <a:off x="-624089" y="1537387"/>
            <a:ext cx="3558192" cy="2105025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1A0FB83E-5255-EB9F-566E-0851CC5C49EE}"/>
              </a:ext>
            </a:extLst>
          </p:cNvPr>
          <p:cNvSpPr/>
          <p:nvPr/>
        </p:nvSpPr>
        <p:spPr>
          <a:xfrm>
            <a:off x="790635" y="2116071"/>
            <a:ext cx="1176541" cy="597409"/>
          </a:xfrm>
          <a:prstGeom prst="ellipse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F84A9CF-09FB-DF55-405E-93001C85AC01}"/>
              </a:ext>
            </a:extLst>
          </p:cNvPr>
          <p:cNvSpPr/>
          <p:nvPr/>
        </p:nvSpPr>
        <p:spPr>
          <a:xfrm>
            <a:off x="215039" y="3547112"/>
            <a:ext cx="1176541" cy="597409"/>
          </a:xfrm>
          <a:prstGeom prst="ellipse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054600E-DADC-1BC3-9D6C-6F508B9BABC4}"/>
              </a:ext>
            </a:extLst>
          </p:cNvPr>
          <p:cNvSpPr/>
          <p:nvPr/>
        </p:nvSpPr>
        <p:spPr>
          <a:xfrm>
            <a:off x="3444651" y="1432165"/>
            <a:ext cx="1045163" cy="790374"/>
          </a:xfrm>
          <a:prstGeom prst="ellipse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B891EDF-C932-AB6B-037B-359B986E97B5}"/>
              </a:ext>
            </a:extLst>
          </p:cNvPr>
          <p:cNvSpPr/>
          <p:nvPr/>
        </p:nvSpPr>
        <p:spPr>
          <a:xfrm>
            <a:off x="6996403" y="4662358"/>
            <a:ext cx="1176541" cy="597409"/>
          </a:xfrm>
          <a:prstGeom prst="ellipse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7ED8DDD-D6CC-B56E-4661-CD72D59A033A}"/>
              </a:ext>
            </a:extLst>
          </p:cNvPr>
          <p:cNvSpPr/>
          <p:nvPr/>
        </p:nvSpPr>
        <p:spPr>
          <a:xfrm>
            <a:off x="4786471" y="4142913"/>
            <a:ext cx="1176541" cy="597409"/>
          </a:xfrm>
          <a:prstGeom prst="ellipse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FB8F513-E3DE-A9E1-C6B2-7759D70D624D}"/>
              </a:ext>
            </a:extLst>
          </p:cNvPr>
          <p:cNvSpPr/>
          <p:nvPr/>
        </p:nvSpPr>
        <p:spPr>
          <a:xfrm>
            <a:off x="2250200" y="4150831"/>
            <a:ext cx="807326" cy="383070"/>
          </a:xfrm>
          <a:prstGeom prst="ellipse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F900CD78-BAD5-6882-44AB-21F30B560F8D}"/>
              </a:ext>
            </a:extLst>
          </p:cNvPr>
          <p:cNvSpPr/>
          <p:nvPr/>
        </p:nvSpPr>
        <p:spPr>
          <a:xfrm>
            <a:off x="7747948" y="3890464"/>
            <a:ext cx="1176541" cy="597409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F0FC7934-A1C8-A6E5-EF09-8FFEEE9BB4A2}"/>
              </a:ext>
            </a:extLst>
          </p:cNvPr>
          <p:cNvSpPr/>
          <p:nvPr/>
        </p:nvSpPr>
        <p:spPr>
          <a:xfrm>
            <a:off x="6441733" y="5719750"/>
            <a:ext cx="1176541" cy="597409"/>
          </a:xfrm>
          <a:prstGeom prst="ellipse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6DCCCC93-DEC8-511C-8FC1-30260866163F}"/>
              </a:ext>
            </a:extLst>
          </p:cNvPr>
          <p:cNvSpPr/>
          <p:nvPr/>
        </p:nvSpPr>
        <p:spPr>
          <a:xfrm>
            <a:off x="3240910" y="5059055"/>
            <a:ext cx="555830" cy="959400"/>
          </a:xfrm>
          <a:prstGeom prst="ellipse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0C9AE4D6-4A65-D0E9-93A0-9767F4644C48}"/>
              </a:ext>
            </a:extLst>
          </p:cNvPr>
          <p:cNvSpPr/>
          <p:nvPr/>
        </p:nvSpPr>
        <p:spPr>
          <a:xfrm>
            <a:off x="3644387" y="4867520"/>
            <a:ext cx="807326" cy="383070"/>
          </a:xfrm>
          <a:prstGeom prst="ellipse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873CF2E4-889D-5192-6083-CC7B7DB74D17}"/>
              </a:ext>
            </a:extLst>
          </p:cNvPr>
          <p:cNvSpPr/>
          <p:nvPr/>
        </p:nvSpPr>
        <p:spPr>
          <a:xfrm>
            <a:off x="4621192" y="1229588"/>
            <a:ext cx="609519" cy="1185187"/>
          </a:xfrm>
          <a:prstGeom prst="ellipse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AC4396BC-198A-CD23-53DE-A5B291461F18}"/>
              </a:ext>
            </a:extLst>
          </p:cNvPr>
          <p:cNvSpPr/>
          <p:nvPr/>
        </p:nvSpPr>
        <p:spPr>
          <a:xfrm>
            <a:off x="3682488" y="604699"/>
            <a:ext cx="807326" cy="485202"/>
          </a:xfrm>
          <a:prstGeom prst="ellipse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6857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88395-F720-B19F-9C50-77D18E42D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219229"/>
            <a:ext cx="6347713" cy="597408"/>
          </a:xfrm>
        </p:spPr>
        <p:txBody>
          <a:bodyPr>
            <a:normAutofit fontScale="90000"/>
          </a:bodyPr>
          <a:lstStyle/>
          <a:p>
            <a:r>
              <a:rPr lang="en-US" dirty="0"/>
              <a:t>Techniques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D0C961-0771-749D-2540-506688A1A6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3567" y="3611338"/>
            <a:ext cx="6347714" cy="142418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Combine pieces, add dirty cable and…………..</a:t>
            </a:r>
          </a:p>
          <a:p>
            <a:endParaRPr lang="en-US" dirty="0"/>
          </a:p>
        </p:txBody>
      </p:sp>
      <p:pic>
        <p:nvPicPr>
          <p:cNvPr id="4" name="Picture 3" descr="A blue and yellow shield with a ship and a fan&#10;&#10;Description automatically generated">
            <a:extLst>
              <a:ext uri="{FF2B5EF4-FFF2-40B4-BE49-F238E27FC236}">
                <a16:creationId xmlns:a16="http://schemas.microsoft.com/office/drawing/2014/main" id="{1A0BA310-CE04-F557-F395-970FF6BED36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6831" y="78030"/>
            <a:ext cx="1579029" cy="1909465"/>
          </a:xfrm>
          <a:prstGeom prst="rect">
            <a:avLst/>
          </a:prstGeom>
        </p:spPr>
      </p:pic>
      <p:pic>
        <p:nvPicPr>
          <p:cNvPr id="5" name="Picture 4" descr="A small metal object on a white surface&#10;&#10;Description automatically generated">
            <a:extLst>
              <a:ext uri="{FF2B5EF4-FFF2-40B4-BE49-F238E27FC236}">
                <a16:creationId xmlns:a16="http://schemas.microsoft.com/office/drawing/2014/main" id="{86065B9E-C1AD-2043-3F3B-64ACD8F142F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5408" t="35438" r="24817" b="37596"/>
          <a:stretch/>
        </p:blipFill>
        <p:spPr>
          <a:xfrm>
            <a:off x="4675150" y="3429000"/>
            <a:ext cx="4294767" cy="2280580"/>
          </a:xfrm>
          <a:prstGeom prst="rect">
            <a:avLst/>
          </a:prstGeom>
        </p:spPr>
      </p:pic>
      <p:pic>
        <p:nvPicPr>
          <p:cNvPr id="6" name="Picture 5" descr="A small metal object with a chain&#10;&#10;Description automatically generated">
            <a:extLst>
              <a:ext uri="{FF2B5EF4-FFF2-40B4-BE49-F238E27FC236}">
                <a16:creationId xmlns:a16="http://schemas.microsoft.com/office/drawing/2014/main" id="{7A8410F9-F885-D9AC-5EE6-B9E5ABB5E02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9674" t="23873" r="2456" b="43174"/>
          <a:stretch/>
        </p:blipFill>
        <p:spPr>
          <a:xfrm>
            <a:off x="174083" y="4396295"/>
            <a:ext cx="4833434" cy="2383675"/>
          </a:xfrm>
          <a:prstGeom prst="rect">
            <a:avLst/>
          </a:prstGeom>
        </p:spPr>
      </p:pic>
      <p:pic>
        <p:nvPicPr>
          <p:cNvPr id="19" name="Picture 18" descr="A small metal object on a wood surface&#10;&#10;Description automatically generated">
            <a:extLst>
              <a:ext uri="{FF2B5EF4-FFF2-40B4-BE49-F238E27FC236}">
                <a16:creationId xmlns:a16="http://schemas.microsoft.com/office/drawing/2014/main" id="{B3886C8D-8B8D-5411-A586-1331F5A4196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9857" y="1105882"/>
            <a:ext cx="5495134" cy="2505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5969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88395-F720-B19F-9C50-77D18E42D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219229"/>
            <a:ext cx="6347713" cy="597408"/>
          </a:xfrm>
        </p:spPr>
        <p:txBody>
          <a:bodyPr>
            <a:normAutofit fontScale="90000"/>
          </a:bodyPr>
          <a:lstStyle/>
          <a:p>
            <a:r>
              <a:rPr lang="en-US" dirty="0"/>
              <a:t>Supplies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D0C961-0771-749D-2540-506688A1A6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3567" y="1154750"/>
            <a:ext cx="4218433" cy="5593522"/>
          </a:xfrm>
        </p:spPr>
        <p:txBody>
          <a:bodyPr>
            <a:normAutofit/>
          </a:bodyPr>
          <a:lstStyle/>
          <a:p>
            <a:r>
              <a:rPr lang="en-US" dirty="0"/>
              <a:t>Materials</a:t>
            </a:r>
          </a:p>
          <a:p>
            <a:pPr lvl="1"/>
            <a:r>
              <a:rPr lang="en-US" dirty="0"/>
              <a:t>Powder – dust, dirt, smudges, emphasis</a:t>
            </a:r>
          </a:p>
          <a:p>
            <a:pPr lvl="1"/>
            <a:r>
              <a:rPr lang="en-US" dirty="0"/>
              <a:t>Paint – color variations, age marks, dent &amp; crevice highlights</a:t>
            </a:r>
          </a:p>
          <a:p>
            <a:pPr lvl="1"/>
            <a:r>
              <a:rPr lang="en-US" dirty="0"/>
              <a:t>Rubber cement – rust patches, stippling</a:t>
            </a:r>
          </a:p>
          <a:p>
            <a:pPr lvl="1"/>
            <a:r>
              <a:rPr lang="en-US" dirty="0"/>
              <a:t>Abrasives – thinning paint, scratches, wear patches</a:t>
            </a:r>
          </a:p>
          <a:p>
            <a:pPr lvl="1"/>
            <a:r>
              <a:rPr lang="en-US" dirty="0"/>
              <a:t>Thinners – color variations, plastic stippling/melting</a:t>
            </a:r>
          </a:p>
          <a:p>
            <a:pPr lvl="1"/>
            <a:r>
              <a:rPr lang="en-US" dirty="0"/>
              <a:t>Tin Foil – crumpled, torn/metal</a:t>
            </a:r>
          </a:p>
          <a:p>
            <a:pPr lvl="1"/>
            <a:r>
              <a:rPr lang="en-US" dirty="0"/>
              <a:t>Weathering solutions – commercial specialty products</a:t>
            </a:r>
          </a:p>
          <a:p>
            <a:pPr lvl="1"/>
            <a:r>
              <a:rPr lang="en-US" dirty="0"/>
              <a:t>Vendors: local hobby shops, </a:t>
            </a:r>
            <a:r>
              <a:rPr lang="en-US" dirty="0" err="1"/>
              <a:t>MicroMark</a:t>
            </a:r>
            <a:r>
              <a:rPr lang="en-US" dirty="0"/>
              <a:t>, Model Expo, Michaels, JoAnne Fabrics, </a:t>
            </a:r>
            <a:r>
              <a:rPr lang="en-US" dirty="0" err="1"/>
              <a:t>Hobbylinc</a:t>
            </a:r>
            <a:r>
              <a:rPr lang="en-US" dirty="0"/>
              <a:t>, …</a:t>
            </a:r>
          </a:p>
          <a:p>
            <a:endParaRPr lang="en-US" dirty="0"/>
          </a:p>
        </p:txBody>
      </p:sp>
      <p:pic>
        <p:nvPicPr>
          <p:cNvPr id="4" name="Picture 3" descr="A blue and yellow shield with a ship and a fan&#10;&#10;Description automatically generated">
            <a:extLst>
              <a:ext uri="{FF2B5EF4-FFF2-40B4-BE49-F238E27FC236}">
                <a16:creationId xmlns:a16="http://schemas.microsoft.com/office/drawing/2014/main" id="{1A0BA310-CE04-F557-F395-970FF6BED36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6831" y="78030"/>
            <a:ext cx="1579029" cy="1909465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C6DB848-A702-6206-A3EB-C939D1BC12C5}"/>
              </a:ext>
            </a:extLst>
          </p:cNvPr>
          <p:cNvSpPr txBox="1">
            <a:spLocks/>
          </p:cNvSpPr>
          <p:nvPr/>
        </p:nvSpPr>
        <p:spPr>
          <a:xfrm>
            <a:off x="4436535" y="1154750"/>
            <a:ext cx="3880105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Tools</a:t>
            </a:r>
          </a:p>
          <a:p>
            <a:pPr lvl="1"/>
            <a:r>
              <a:rPr lang="en-US" dirty="0"/>
              <a:t>Sandpaper</a:t>
            </a:r>
          </a:p>
          <a:p>
            <a:pPr lvl="1"/>
            <a:r>
              <a:rPr lang="en-US" dirty="0"/>
              <a:t>Scrapers: knives, </a:t>
            </a:r>
          </a:p>
          <a:p>
            <a:pPr lvl="1"/>
            <a:r>
              <a:rPr lang="en-US" dirty="0"/>
              <a:t>Applicators – disposable brushes, steel wool, sponge</a:t>
            </a:r>
          </a:p>
          <a:p>
            <a:pPr lvl="1"/>
            <a:r>
              <a:rPr lang="en-US" dirty="0"/>
              <a:t>“</a:t>
            </a:r>
            <a:r>
              <a:rPr lang="en-US" dirty="0" err="1"/>
              <a:t>Distressers</a:t>
            </a:r>
            <a:r>
              <a:rPr lang="en-US" dirty="0"/>
              <a:t>”: small flat or rounded head tools, hammers</a:t>
            </a:r>
          </a:p>
          <a:p>
            <a:pPr lvl="1"/>
            <a:r>
              <a:rPr lang="en-US" dirty="0"/>
              <a:t>Rotary tool  - with brushes and cutters</a:t>
            </a:r>
          </a:p>
          <a:p>
            <a:pPr lvl="1"/>
            <a:r>
              <a:rPr lang="en-US" dirty="0"/>
              <a:t>Heating tools – blower, irons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71829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88395-F720-B19F-9C50-77D18E42D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219229"/>
            <a:ext cx="6347713" cy="597408"/>
          </a:xfrm>
        </p:spPr>
        <p:txBody>
          <a:bodyPr>
            <a:normAutofit fontScale="90000"/>
          </a:bodyPr>
          <a:lstStyle/>
          <a:p>
            <a:r>
              <a:rPr lang="en-US" dirty="0"/>
              <a:t>All Stop.</a:t>
            </a:r>
          </a:p>
        </p:txBody>
      </p:sp>
      <p:pic>
        <p:nvPicPr>
          <p:cNvPr id="4" name="Picture 3" descr="A blue and yellow shield with a ship and a fan&#10;&#10;Description automatically generated">
            <a:extLst>
              <a:ext uri="{FF2B5EF4-FFF2-40B4-BE49-F238E27FC236}">
                <a16:creationId xmlns:a16="http://schemas.microsoft.com/office/drawing/2014/main" id="{1A0BA310-CE04-F557-F395-970FF6BED36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6831" y="78030"/>
            <a:ext cx="1579029" cy="1909465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56D985-AF48-C13D-2FB5-5D5E7B2567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7132" y="1123423"/>
            <a:ext cx="6347714" cy="3880773"/>
          </a:xfrm>
        </p:spPr>
        <p:txBody>
          <a:bodyPr/>
          <a:lstStyle/>
          <a:p>
            <a:r>
              <a:rPr lang="en-US" dirty="0"/>
              <a:t>Usually, weathering consists of mimicking rubs or dirt…some sail wear and rope aging</a:t>
            </a:r>
          </a:p>
          <a:p>
            <a:r>
              <a:rPr lang="en-US" dirty="0"/>
              <a:t>It should be consistent with known examples to maintain authenticity</a:t>
            </a:r>
          </a:p>
          <a:p>
            <a:r>
              <a:rPr lang="en-US" dirty="0"/>
              <a:t>Common tools and materials are fine </a:t>
            </a:r>
          </a:p>
          <a:p>
            <a:r>
              <a:rPr lang="en-US" dirty="0"/>
              <a:t>Not always necessary, but can lend character to a model</a:t>
            </a:r>
          </a:p>
          <a:p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1E60242-E880-A6D2-FEA9-D2BEE6B804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51" t="24151" r="40308" b="39622"/>
          <a:stretch/>
        </p:blipFill>
        <p:spPr bwMode="auto">
          <a:xfrm>
            <a:off x="4626321" y="3809138"/>
            <a:ext cx="3232087" cy="2390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21853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88395-F720-B19F-9C50-77D18E42D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219229"/>
            <a:ext cx="6347713" cy="597408"/>
          </a:xfrm>
        </p:spPr>
        <p:txBody>
          <a:bodyPr>
            <a:normAutofit fontScale="90000"/>
          </a:bodyPr>
          <a:lstStyle/>
          <a:p>
            <a:r>
              <a:rPr lang="en-US" dirty="0"/>
              <a:t>Introduction</a:t>
            </a:r>
          </a:p>
        </p:txBody>
      </p:sp>
      <p:pic>
        <p:nvPicPr>
          <p:cNvPr id="4" name="Picture 3" descr="A blue and yellow shield with a ship and a fan&#10;&#10;Description automatically generated">
            <a:extLst>
              <a:ext uri="{FF2B5EF4-FFF2-40B4-BE49-F238E27FC236}">
                <a16:creationId xmlns:a16="http://schemas.microsoft.com/office/drawing/2014/main" id="{1A0BA310-CE04-F557-F395-970FF6BED36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92" y="122757"/>
            <a:ext cx="1579029" cy="1909465"/>
          </a:xfrm>
          <a:prstGeom prst="rect">
            <a:avLst/>
          </a:prstGeom>
        </p:spPr>
      </p:pic>
      <p:sp>
        <p:nvSpPr>
          <p:cNvPr id="51" name="Content Placeholder 50">
            <a:extLst>
              <a:ext uri="{FF2B5EF4-FFF2-40B4-BE49-F238E27FC236}">
                <a16:creationId xmlns:a16="http://schemas.microsoft.com/office/drawing/2014/main" id="{DC7006A2-6758-B049-1A46-AAA307DC7F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249" y="1217615"/>
            <a:ext cx="6347714" cy="388077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This talk is a small bite out of the expansive world of “Weathering”</a:t>
            </a:r>
          </a:p>
          <a:p>
            <a:pPr marL="0" indent="0">
              <a:buNone/>
            </a:pPr>
            <a:r>
              <a:rPr lang="en-US" dirty="0"/>
              <a:t>What constitutes “weathering” in modeling</a:t>
            </a:r>
          </a:p>
          <a:p>
            <a:pPr marL="0" indent="0">
              <a:buNone/>
            </a:pPr>
            <a:r>
              <a:rPr lang="en-US" dirty="0"/>
              <a:t>Different examples of weathering given material and targets use</a:t>
            </a:r>
          </a:p>
          <a:p>
            <a:pPr marL="0" indent="0">
              <a:buNone/>
            </a:pPr>
            <a:r>
              <a:rPr lang="en-US" dirty="0"/>
              <a:t>Planning </a:t>
            </a:r>
          </a:p>
          <a:p>
            <a:pPr marL="0" indent="0">
              <a:buNone/>
            </a:pPr>
            <a:r>
              <a:rPr lang="en-US" dirty="0"/>
              <a:t>Practical applications</a:t>
            </a:r>
          </a:p>
          <a:p>
            <a:pPr marL="0" indent="0">
              <a:buNone/>
            </a:pPr>
            <a:r>
              <a:rPr lang="en-US" dirty="0"/>
              <a:t>Tools and materials</a:t>
            </a:r>
          </a:p>
        </p:txBody>
      </p:sp>
    </p:spTree>
    <p:extLst>
      <p:ext uri="{BB962C8B-B14F-4D97-AF65-F5344CB8AC3E}">
        <p14:creationId xmlns:p14="http://schemas.microsoft.com/office/powerpoint/2010/main" val="16161235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88395-F720-B19F-9C50-77D18E42D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219229"/>
            <a:ext cx="6347713" cy="597408"/>
          </a:xfrm>
        </p:spPr>
        <p:txBody>
          <a:bodyPr>
            <a:normAutofit fontScale="90000"/>
          </a:bodyPr>
          <a:lstStyle/>
          <a:p>
            <a:r>
              <a:rPr lang="en-US" dirty="0"/>
              <a:t>Time, as a Creator</a:t>
            </a:r>
          </a:p>
        </p:txBody>
      </p:sp>
      <p:pic>
        <p:nvPicPr>
          <p:cNvPr id="4" name="Picture 3" descr="A blue and yellow shield with a ship and a fan&#10;&#10;Description automatically generated">
            <a:extLst>
              <a:ext uri="{FF2B5EF4-FFF2-40B4-BE49-F238E27FC236}">
                <a16:creationId xmlns:a16="http://schemas.microsoft.com/office/drawing/2014/main" id="{1A0BA310-CE04-F557-F395-970FF6BED36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6831" y="78030"/>
            <a:ext cx="1579029" cy="1909465"/>
          </a:xfrm>
          <a:prstGeom prst="rect">
            <a:avLst/>
          </a:prstGeom>
        </p:spPr>
      </p:pic>
      <p:pic>
        <p:nvPicPr>
          <p:cNvPr id="5" name="Picture 2" descr="Retired Farm Hand: 1940 Chevrolet Pickup | Barn Finds">
            <a:extLst>
              <a:ext uri="{FF2B5EF4-FFF2-40B4-BE49-F238E27FC236}">
                <a16:creationId xmlns:a16="http://schemas.microsoft.com/office/drawing/2014/main" id="{EBFA56CD-F745-B31F-B5D3-9031A5BB17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79051" y="2875823"/>
            <a:ext cx="7025878" cy="321183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22865E0-8A39-DB23-EF02-F4940289ED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5269" y="1058439"/>
            <a:ext cx="6347714" cy="121613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Time, use and the elements create a new appearance and reality of “things”</a:t>
            </a:r>
          </a:p>
          <a:p>
            <a:r>
              <a:rPr lang="en-US" dirty="0"/>
              <a:t>Vessels are significantly impacted by the elements, their users, and their usage………….more and more over time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678242-75A1-4D89-8C8A-12FAAC6ADACB}"/>
              </a:ext>
            </a:extLst>
          </p:cNvPr>
          <p:cNvSpPr txBox="1"/>
          <p:nvPr/>
        </p:nvSpPr>
        <p:spPr>
          <a:xfrm>
            <a:off x="252770" y="4481738"/>
            <a:ext cx="713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RUST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57F1FD-02DB-1E3E-1059-04F05CE616FE}"/>
              </a:ext>
            </a:extLst>
          </p:cNvPr>
          <p:cNvSpPr txBox="1"/>
          <p:nvPr/>
        </p:nvSpPr>
        <p:spPr>
          <a:xfrm>
            <a:off x="1088293" y="2518144"/>
            <a:ext cx="3647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ACCUMULATE DUST/DIRT/GREASE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946AD58-40E8-1A8D-82BD-C0089B53C4B9}"/>
              </a:ext>
            </a:extLst>
          </p:cNvPr>
          <p:cNvSpPr txBox="1"/>
          <p:nvPr/>
        </p:nvSpPr>
        <p:spPr>
          <a:xfrm>
            <a:off x="8159940" y="4297072"/>
            <a:ext cx="731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DENT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202A960-5961-4832-CBA4-843F87695A58}"/>
              </a:ext>
            </a:extLst>
          </p:cNvPr>
          <p:cNvSpPr txBox="1"/>
          <p:nvPr/>
        </p:nvSpPr>
        <p:spPr>
          <a:xfrm>
            <a:off x="4754880" y="6108124"/>
            <a:ext cx="2063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LOSE PAINT/SHINE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F382642-84C8-BFAF-66E1-0A6456DB3350}"/>
              </a:ext>
            </a:extLst>
          </p:cNvPr>
          <p:cNvSpPr txBox="1"/>
          <p:nvPr/>
        </p:nvSpPr>
        <p:spPr>
          <a:xfrm>
            <a:off x="1849722" y="6087653"/>
            <a:ext cx="1388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BREAK/ROT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C92F73D-13E8-67C3-A3A1-3CBA426440BD}"/>
              </a:ext>
            </a:extLst>
          </p:cNvPr>
          <p:cNvSpPr txBox="1"/>
          <p:nvPr/>
        </p:nvSpPr>
        <p:spPr>
          <a:xfrm>
            <a:off x="4975011" y="2506491"/>
            <a:ext cx="2667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WEAR/SCRATCH/ROUND</a:t>
            </a:r>
          </a:p>
        </p:txBody>
      </p:sp>
    </p:spTree>
    <p:extLst>
      <p:ext uri="{BB962C8B-B14F-4D97-AF65-F5344CB8AC3E}">
        <p14:creationId xmlns:p14="http://schemas.microsoft.com/office/powerpoint/2010/main" val="22036346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88395-F720-B19F-9C50-77D18E42D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219229"/>
            <a:ext cx="6347713" cy="597408"/>
          </a:xfrm>
        </p:spPr>
        <p:txBody>
          <a:bodyPr>
            <a:normAutofit fontScale="90000"/>
          </a:bodyPr>
          <a:lstStyle/>
          <a:p>
            <a:r>
              <a:rPr lang="en-US" dirty="0"/>
              <a:t>Differences in Aging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D0C961-0771-749D-2540-506688A1A6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505" y="1032762"/>
            <a:ext cx="6347714" cy="3880773"/>
          </a:xfrm>
        </p:spPr>
        <p:txBody>
          <a:bodyPr/>
          <a:lstStyle/>
          <a:p>
            <a:r>
              <a:rPr lang="en-US" dirty="0"/>
              <a:t>Some materials change appearance significantly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Some items of appear differently due to material</a:t>
            </a:r>
          </a:p>
        </p:txBody>
      </p:sp>
      <p:pic>
        <p:nvPicPr>
          <p:cNvPr id="4" name="Picture 3" descr="A blue and yellow shield with a ship and a fan&#10;&#10;Description automatically generated">
            <a:extLst>
              <a:ext uri="{FF2B5EF4-FFF2-40B4-BE49-F238E27FC236}">
                <a16:creationId xmlns:a16="http://schemas.microsoft.com/office/drawing/2014/main" id="{1A0BA310-CE04-F557-F395-970FF6BED36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6831" y="78030"/>
            <a:ext cx="1579029" cy="1909465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D22CEA44-30C0-69DD-5645-3F0E7410F696}"/>
              </a:ext>
            </a:extLst>
          </p:cNvPr>
          <p:cNvGrpSpPr/>
          <p:nvPr/>
        </p:nvGrpSpPr>
        <p:grpSpPr>
          <a:xfrm>
            <a:off x="3502588" y="4465923"/>
            <a:ext cx="2999350" cy="1437960"/>
            <a:chOff x="6093607" y="4636701"/>
            <a:chExt cx="2999350" cy="1437960"/>
          </a:xfrm>
        </p:grpSpPr>
        <p:pic>
          <p:nvPicPr>
            <p:cNvPr id="1028" name="Picture 4" descr="Parts Of A Ship In Port Stock Photo - Download Image Now - Aging ...">
              <a:extLst>
                <a:ext uri="{FF2B5EF4-FFF2-40B4-BE49-F238E27FC236}">
                  <a16:creationId xmlns:a16="http://schemas.microsoft.com/office/drawing/2014/main" id="{7E8B32DC-EE28-3BD0-FFFC-43978CE0980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619733" y="4636701"/>
              <a:ext cx="1473224" cy="14379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4" descr="Rusty anchor chain - Stock Image - C029/1253 - Science Photo Library">
              <a:extLst>
                <a:ext uri="{FF2B5EF4-FFF2-40B4-BE49-F238E27FC236}">
                  <a16:creationId xmlns:a16="http://schemas.microsoft.com/office/drawing/2014/main" id="{1617B962-48BD-FBB0-2DCB-36AB38A1320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3607" y="4636701"/>
              <a:ext cx="1473224" cy="14379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E5D250AC-B4F4-69BD-1BEE-BE34DA60DA49}"/>
              </a:ext>
            </a:extLst>
          </p:cNvPr>
          <p:cNvGrpSpPr/>
          <p:nvPr/>
        </p:nvGrpSpPr>
        <p:grpSpPr>
          <a:xfrm>
            <a:off x="3476137" y="1677816"/>
            <a:ext cx="2999350" cy="1437960"/>
            <a:chOff x="6093607" y="3095136"/>
            <a:chExt cx="2999350" cy="1437960"/>
          </a:xfrm>
        </p:grpSpPr>
        <p:pic>
          <p:nvPicPr>
            <p:cNvPr id="6" name="Picture 6" descr="Premium Photo | The texture of an aged copper plate Worn metal background">
              <a:extLst>
                <a:ext uri="{FF2B5EF4-FFF2-40B4-BE49-F238E27FC236}">
                  <a16:creationId xmlns:a16="http://schemas.microsoft.com/office/drawing/2014/main" id="{12AEA599-1A78-A4BD-AA13-12A7EA0BC3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19733" y="3095136"/>
              <a:ext cx="1473224" cy="14379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Crumpled copper aluminium foil background">
              <a:extLst>
                <a:ext uri="{FF2B5EF4-FFF2-40B4-BE49-F238E27FC236}">
                  <a16:creationId xmlns:a16="http://schemas.microsoft.com/office/drawing/2014/main" id="{BD06580D-4B7F-7047-4E6A-A54608E29C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3607" y="3095136"/>
              <a:ext cx="1473224" cy="14379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Arrow: Right 6">
              <a:extLst>
                <a:ext uri="{FF2B5EF4-FFF2-40B4-BE49-F238E27FC236}">
                  <a16:creationId xmlns:a16="http://schemas.microsoft.com/office/drawing/2014/main" id="{2E90CA43-02F8-B41B-3B42-2CEE17B2AEA4}"/>
                </a:ext>
              </a:extLst>
            </p:cNvPr>
            <p:cNvSpPr/>
            <p:nvPr/>
          </p:nvSpPr>
          <p:spPr>
            <a:xfrm>
              <a:off x="7311123" y="3429000"/>
              <a:ext cx="617220" cy="857250"/>
            </a:xfrm>
            <a:prstGeom prst="rightArrow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071638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88395-F720-B19F-9C50-77D18E42D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219229"/>
            <a:ext cx="6347713" cy="597408"/>
          </a:xfrm>
        </p:spPr>
        <p:txBody>
          <a:bodyPr>
            <a:normAutofit fontScale="90000"/>
          </a:bodyPr>
          <a:lstStyle/>
          <a:p>
            <a:r>
              <a:rPr lang="en-US" dirty="0"/>
              <a:t>Use of Real-life 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D0C961-0771-749D-2540-506688A1A6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3566" y="1154750"/>
            <a:ext cx="7034786" cy="3880773"/>
          </a:xfrm>
        </p:spPr>
        <p:txBody>
          <a:bodyPr/>
          <a:lstStyle/>
          <a:p>
            <a:r>
              <a:rPr lang="en-US" dirty="0"/>
              <a:t>Since not all vessels age the same way, find examples of similar vessels to identify location and type of weathering</a:t>
            </a:r>
          </a:p>
          <a:p>
            <a:r>
              <a:rPr lang="en-US" dirty="0"/>
              <a:t>Expect things like:</a:t>
            </a:r>
          </a:p>
          <a:p>
            <a:pPr lvl="1"/>
            <a:r>
              <a:rPr lang="en-US" dirty="0"/>
              <a:t>Dirt in corners, around loose items on decks or running down walls</a:t>
            </a:r>
          </a:p>
          <a:p>
            <a:pPr lvl="1"/>
            <a:r>
              <a:rPr lang="en-US" dirty="0"/>
              <a:t>Oxidized paint: color lightens &amp; shine dims</a:t>
            </a:r>
          </a:p>
          <a:p>
            <a:pPr lvl="1"/>
            <a:r>
              <a:rPr lang="en-US" dirty="0"/>
              <a:t>Rust around edges and places that water consistently runs</a:t>
            </a:r>
          </a:p>
          <a:p>
            <a:pPr lvl="1"/>
            <a:r>
              <a:rPr lang="en-US" dirty="0"/>
              <a:t>Oil/grease stains near machinery</a:t>
            </a:r>
          </a:p>
          <a:p>
            <a:endParaRPr lang="en-US" dirty="0"/>
          </a:p>
        </p:txBody>
      </p:sp>
      <p:pic>
        <p:nvPicPr>
          <p:cNvPr id="4" name="Picture 3" descr="A blue and yellow shield with a ship and a fan&#10;&#10;Description automatically generated">
            <a:extLst>
              <a:ext uri="{FF2B5EF4-FFF2-40B4-BE49-F238E27FC236}">
                <a16:creationId xmlns:a16="http://schemas.microsoft.com/office/drawing/2014/main" id="{1A0BA310-CE04-F557-F395-970FF6BED36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6831" y="78030"/>
            <a:ext cx="1579029" cy="1909465"/>
          </a:xfrm>
          <a:prstGeom prst="rect">
            <a:avLst/>
          </a:prstGeom>
        </p:spPr>
      </p:pic>
      <p:pic>
        <p:nvPicPr>
          <p:cNvPr id="1034" name="Picture 10" descr="Historic Ship Could Soon Become World's Largest Artificial Reef | The ...">
            <a:extLst>
              <a:ext uri="{FF2B5EF4-FFF2-40B4-BE49-F238E27FC236}">
                <a16:creationId xmlns:a16="http://schemas.microsoft.com/office/drawing/2014/main" id="{C7059E2F-166A-0780-9585-4FAE852CAD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09160" y="3547872"/>
            <a:ext cx="4334256" cy="3202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AE13C24-0FD0-C95C-5763-4E5B29B4C8B3}"/>
              </a:ext>
            </a:extLst>
          </p:cNvPr>
          <p:cNvSpPr txBox="1"/>
          <p:nvPr/>
        </p:nvSpPr>
        <p:spPr>
          <a:xfrm>
            <a:off x="353566" y="4795309"/>
            <a:ext cx="43342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2">
                    <a:lumMod val="75000"/>
                  </a:schemeClr>
                </a:solidFill>
              </a:rPr>
              <a:t>This ship shows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2">
                    <a:lumMod val="75000"/>
                  </a:schemeClr>
                </a:solidFill>
              </a:rPr>
              <a:t>Paint fading to different colors on </a:t>
            </a:r>
            <a:r>
              <a:rPr lang="en-US" sz="1200" dirty="0">
                <a:solidFill>
                  <a:schemeClr val="accent2">
                    <a:lumMod val="75000"/>
                  </a:schemeClr>
                </a:solidFill>
              </a:rPr>
              <a:t>hull</a:t>
            </a:r>
            <a:endParaRPr lang="en-US" sz="1400" dirty="0">
              <a:solidFill>
                <a:schemeClr val="accent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2">
                    <a:lumMod val="75000"/>
                  </a:schemeClr>
                </a:solidFill>
              </a:rPr>
              <a:t>Flaking paint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2">
                    <a:lumMod val="75000"/>
                  </a:schemeClr>
                </a:solidFill>
              </a:rPr>
              <a:t>Surface rust across the upper hull; significant rust below scuppers, rails and other breaks in the bulwarks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2">
                    <a:lumMod val="75000"/>
                  </a:schemeClr>
                </a:solidFill>
              </a:rPr>
              <a:t>Rust appears black on the lower hull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2">
                    <a:lumMod val="75000"/>
                  </a:schemeClr>
                </a:solidFill>
              </a:rPr>
              <a:t>Light coating of gray dirt also present</a:t>
            </a:r>
          </a:p>
        </p:txBody>
      </p:sp>
    </p:spTree>
    <p:extLst>
      <p:ext uri="{BB962C8B-B14F-4D97-AF65-F5344CB8AC3E}">
        <p14:creationId xmlns:p14="http://schemas.microsoft.com/office/powerpoint/2010/main" val="371172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88395-F720-B19F-9C50-77D18E42D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219229"/>
            <a:ext cx="6347713" cy="597408"/>
          </a:xfrm>
        </p:spPr>
        <p:txBody>
          <a:bodyPr>
            <a:normAutofit fontScale="90000"/>
          </a:bodyPr>
          <a:lstStyle/>
          <a:p>
            <a:r>
              <a:rPr lang="en-US" dirty="0"/>
              <a:t>Planning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D0C961-0771-749D-2540-506688A1A6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3567" y="1154750"/>
            <a:ext cx="4435603" cy="388077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Plan what age/state (showcase, new-built, battle-tested, past-its-prime, etc.) the model represents</a:t>
            </a:r>
          </a:p>
          <a:p>
            <a:r>
              <a:rPr lang="en-US" dirty="0"/>
              <a:t>Where does the appropriate aging appear? Don’t overlook usage wear</a:t>
            </a:r>
          </a:p>
          <a:p>
            <a:r>
              <a:rPr lang="en-US" dirty="0"/>
              <a:t>The crispness of detail will fade with age</a:t>
            </a:r>
          </a:p>
          <a:p>
            <a:r>
              <a:rPr lang="en-US" dirty="0"/>
              <a:t>Avoid getting carried away. Retain focus</a:t>
            </a:r>
          </a:p>
          <a:p>
            <a:pPr lvl="1"/>
            <a:r>
              <a:rPr lang="en-US" dirty="0"/>
              <a:t>Tinting, rubbing, fading a small area can tend to carry into a broader application, ruining the effect and causing rework</a:t>
            </a:r>
          </a:p>
          <a:p>
            <a:endParaRPr lang="en-US" dirty="0"/>
          </a:p>
        </p:txBody>
      </p:sp>
      <p:pic>
        <p:nvPicPr>
          <p:cNvPr id="4" name="Picture 3" descr="A blue and yellow shield with a ship and a fan&#10;&#10;Description automatically generated">
            <a:extLst>
              <a:ext uri="{FF2B5EF4-FFF2-40B4-BE49-F238E27FC236}">
                <a16:creationId xmlns:a16="http://schemas.microsoft.com/office/drawing/2014/main" id="{1A0BA310-CE04-F557-F395-970FF6BED36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6831" y="78030"/>
            <a:ext cx="1579029" cy="1909465"/>
          </a:xfrm>
          <a:prstGeom prst="rect">
            <a:avLst/>
          </a:prstGeom>
        </p:spPr>
      </p:pic>
      <p:pic>
        <p:nvPicPr>
          <p:cNvPr id="1032" name="Picture 8" descr="Golden Age ship , Nicolò Zubbini | Golden age, Ship, Age">
            <a:extLst>
              <a:ext uri="{FF2B5EF4-FFF2-40B4-BE49-F238E27FC236}">
                <a16:creationId xmlns:a16="http://schemas.microsoft.com/office/drawing/2014/main" id="{D9B24496-38CD-F6F2-066B-62EA554C30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40627" y="2679599"/>
            <a:ext cx="4033370" cy="3880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FA0744D-3913-A82D-4D50-75ACD97BC255}"/>
              </a:ext>
            </a:extLst>
          </p:cNvPr>
          <p:cNvSpPr txBox="1"/>
          <p:nvPr/>
        </p:nvSpPr>
        <p:spPr>
          <a:xfrm>
            <a:off x="1737360" y="5657850"/>
            <a:ext cx="32032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Was this intended to look like a ship past its prime?</a:t>
            </a:r>
          </a:p>
        </p:txBody>
      </p:sp>
    </p:spTree>
    <p:extLst>
      <p:ext uri="{BB962C8B-B14F-4D97-AF65-F5344CB8AC3E}">
        <p14:creationId xmlns:p14="http://schemas.microsoft.com/office/powerpoint/2010/main" val="17572986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88395-F720-B19F-9C50-77D18E42D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219229"/>
            <a:ext cx="6347713" cy="597408"/>
          </a:xfrm>
        </p:spPr>
        <p:txBody>
          <a:bodyPr>
            <a:normAutofit fontScale="90000"/>
          </a:bodyPr>
          <a:lstStyle/>
          <a:p>
            <a:r>
              <a:rPr lang="en-US" dirty="0"/>
              <a:t>Techniques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D0C961-0771-749D-2540-506688A1A6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3566" y="1154750"/>
            <a:ext cx="5189983" cy="3880773"/>
          </a:xfrm>
        </p:spPr>
        <p:txBody>
          <a:bodyPr/>
          <a:lstStyle/>
          <a:p>
            <a:r>
              <a:rPr lang="en-US" dirty="0"/>
              <a:t>Most common weathering tasks are:</a:t>
            </a:r>
          </a:p>
          <a:p>
            <a:pPr lvl="1"/>
            <a:r>
              <a:rPr lang="en-US" dirty="0"/>
              <a:t>Worn paint</a:t>
            </a:r>
          </a:p>
          <a:p>
            <a:pPr lvl="1"/>
            <a:r>
              <a:rPr lang="en-US" dirty="0"/>
              <a:t>Rust</a:t>
            </a:r>
          </a:p>
          <a:p>
            <a:pPr lvl="1"/>
            <a:r>
              <a:rPr lang="en-US" dirty="0"/>
              <a:t>Weathered wood</a:t>
            </a:r>
          </a:p>
          <a:p>
            <a:pPr lvl="1"/>
            <a:r>
              <a:rPr lang="en-US" dirty="0"/>
              <a:t>Flaking paint</a:t>
            </a:r>
          </a:p>
          <a:p>
            <a:pPr lvl="1"/>
            <a:r>
              <a:rPr lang="en-US" dirty="0"/>
              <a:t>Aging blocks and cables</a:t>
            </a:r>
          </a:p>
          <a:p>
            <a:r>
              <a:rPr lang="en-US" dirty="0"/>
              <a:t>Dents, broken windows, missing or broken parts and other affects of aging can be encountered too</a:t>
            </a:r>
          </a:p>
        </p:txBody>
      </p:sp>
      <p:pic>
        <p:nvPicPr>
          <p:cNvPr id="4" name="Picture 3" descr="A blue and yellow shield with a ship and a fan&#10;&#10;Description automatically generated">
            <a:extLst>
              <a:ext uri="{FF2B5EF4-FFF2-40B4-BE49-F238E27FC236}">
                <a16:creationId xmlns:a16="http://schemas.microsoft.com/office/drawing/2014/main" id="{1A0BA310-CE04-F557-F395-970FF6BED36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6831" y="78030"/>
            <a:ext cx="1579029" cy="1909465"/>
          </a:xfrm>
          <a:prstGeom prst="rect">
            <a:avLst/>
          </a:prstGeom>
        </p:spPr>
      </p:pic>
      <p:pic>
        <p:nvPicPr>
          <p:cNvPr id="5" name="Picture 12" descr="Pirates Age VOL.2 - Ship Props (Nanite+ Low Poly) in Props - UE Marketplace">
            <a:extLst>
              <a:ext uri="{FF2B5EF4-FFF2-40B4-BE49-F238E27FC236}">
                <a16:creationId xmlns:a16="http://schemas.microsoft.com/office/drawing/2014/main" id="{939C555A-A7EE-2DD2-F4A5-50D53A2D6A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04236" y="4244765"/>
            <a:ext cx="3152109" cy="2394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34422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88395-F720-B19F-9C50-77D18E42D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219229"/>
            <a:ext cx="6347713" cy="597408"/>
          </a:xfrm>
        </p:spPr>
        <p:txBody>
          <a:bodyPr>
            <a:normAutofit fontScale="90000"/>
          </a:bodyPr>
          <a:lstStyle/>
          <a:p>
            <a:r>
              <a:rPr lang="en-US" dirty="0"/>
              <a:t>Techniques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D0C961-0771-749D-2540-506688A1A6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3567" y="1154750"/>
            <a:ext cx="6347713" cy="3880773"/>
          </a:xfrm>
        </p:spPr>
        <p:txBody>
          <a:bodyPr/>
          <a:lstStyle/>
          <a:p>
            <a:r>
              <a:rPr lang="en-US" dirty="0"/>
              <a:t>Colored paint, stains and powders are useful for many weathering effects</a:t>
            </a:r>
          </a:p>
          <a:p>
            <a:r>
              <a:rPr lang="en-US" dirty="0"/>
              <a:t>Common colors for:</a:t>
            </a:r>
          </a:p>
          <a:p>
            <a:pPr lvl="1"/>
            <a:r>
              <a:rPr lang="en-US" dirty="0"/>
              <a:t>Rust: barn red to orange</a:t>
            </a:r>
          </a:p>
          <a:p>
            <a:pPr lvl="1"/>
            <a:r>
              <a:rPr lang="en-US" dirty="0"/>
              <a:t>Dirt: black to brown</a:t>
            </a:r>
          </a:p>
          <a:p>
            <a:pPr lvl="1"/>
            <a:r>
              <a:rPr lang="en-US" dirty="0"/>
              <a:t>Grease: black</a:t>
            </a:r>
          </a:p>
          <a:p>
            <a:pPr lvl="1"/>
            <a:r>
              <a:rPr lang="en-US" dirty="0"/>
              <a:t>Copper: Red-0range to turquois</a:t>
            </a:r>
          </a:p>
          <a:p>
            <a:pPr lvl="1"/>
            <a:r>
              <a:rPr lang="en-US" dirty="0"/>
              <a:t>Bare steel: Varied light gray </a:t>
            </a:r>
          </a:p>
          <a:p>
            <a:r>
              <a:rPr lang="en-US" dirty="0"/>
              <a:t>Highlights/Emphasis can be achieved                         with thinned black or dark brown wash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 descr="A blue and yellow shield with a ship and a fan&#10;&#10;Description automatically generated">
            <a:extLst>
              <a:ext uri="{FF2B5EF4-FFF2-40B4-BE49-F238E27FC236}">
                <a16:creationId xmlns:a16="http://schemas.microsoft.com/office/drawing/2014/main" id="{1A0BA310-CE04-F557-F395-970FF6BED36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6831" y="78030"/>
            <a:ext cx="1579029" cy="1909465"/>
          </a:xfrm>
          <a:prstGeom prst="rect">
            <a:avLst/>
          </a:prstGeom>
        </p:spPr>
      </p:pic>
      <p:pic>
        <p:nvPicPr>
          <p:cNvPr id="5" name="Picture 12" descr="Pirates Age VOL.2 - Ship Props (Nanite+ Low Poly) in Props - UE Marketplace">
            <a:extLst>
              <a:ext uri="{FF2B5EF4-FFF2-40B4-BE49-F238E27FC236}">
                <a16:creationId xmlns:a16="http://schemas.microsoft.com/office/drawing/2014/main" id="{5A712F81-097A-1E73-0823-CA4E1A7E5E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04236" y="4244765"/>
            <a:ext cx="3152109" cy="2394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22695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88395-F720-B19F-9C50-77D18E42D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219229"/>
            <a:ext cx="6347713" cy="597408"/>
          </a:xfrm>
        </p:spPr>
        <p:txBody>
          <a:bodyPr>
            <a:normAutofit fontScale="90000"/>
          </a:bodyPr>
          <a:lstStyle/>
          <a:p>
            <a:r>
              <a:rPr lang="en-US" dirty="0"/>
              <a:t>Techniques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D0C961-0771-749D-2540-506688A1A6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572" y="783313"/>
            <a:ext cx="3263842" cy="388077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Colored base coat acts as primer and enhances look of rust</a:t>
            </a:r>
          </a:p>
          <a:p>
            <a:r>
              <a:rPr lang="en-US" dirty="0"/>
              <a:t>Combining brown, dark red, orange and black in patches simulates rust</a:t>
            </a:r>
          </a:p>
          <a:p>
            <a:r>
              <a:rPr lang="en-US" dirty="0"/>
              <a:t>Add turquois, evergreen green and blue for corrosion</a:t>
            </a:r>
          </a:p>
        </p:txBody>
      </p:sp>
      <p:pic>
        <p:nvPicPr>
          <p:cNvPr id="4" name="Picture 3" descr="A blue and yellow shield with a ship and a fan&#10;&#10;Description automatically generated">
            <a:extLst>
              <a:ext uri="{FF2B5EF4-FFF2-40B4-BE49-F238E27FC236}">
                <a16:creationId xmlns:a16="http://schemas.microsoft.com/office/drawing/2014/main" id="{1A0BA310-CE04-F557-F395-970FF6BED36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6831" y="78030"/>
            <a:ext cx="1579029" cy="1909465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31ADCD40-6FED-45E1-F2B6-122D20DE851F}"/>
              </a:ext>
            </a:extLst>
          </p:cNvPr>
          <p:cNvGrpSpPr/>
          <p:nvPr/>
        </p:nvGrpSpPr>
        <p:grpSpPr>
          <a:xfrm>
            <a:off x="6694438" y="3085678"/>
            <a:ext cx="2326731" cy="3681216"/>
            <a:chOff x="-2894265" y="3481372"/>
            <a:chExt cx="2326731" cy="3681216"/>
          </a:xfrm>
        </p:grpSpPr>
        <p:pic>
          <p:nvPicPr>
            <p:cNvPr id="5" name="Content Placeholder 20" descr="A small grey object on a surface&#10;&#10;Description automatically generated">
              <a:extLst>
                <a:ext uri="{FF2B5EF4-FFF2-40B4-BE49-F238E27FC236}">
                  <a16:creationId xmlns:a16="http://schemas.microsoft.com/office/drawing/2014/main" id="{A1B20335-0B05-99C9-5E36-EF842B04E2F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l="21039" t="11415" r="34074" b="20454"/>
            <a:stretch/>
          </p:blipFill>
          <p:spPr>
            <a:xfrm flipH="1">
              <a:off x="-2894265" y="3481372"/>
              <a:ext cx="2326730" cy="1873616"/>
            </a:xfrm>
            <a:prstGeom prst="rect">
              <a:avLst/>
            </a:prstGeom>
          </p:spPr>
        </p:pic>
        <p:pic>
          <p:nvPicPr>
            <p:cNvPr id="6" name="Picture 5" descr="A small black object on a wood surface&#10;&#10;Description automatically generated">
              <a:extLst>
                <a:ext uri="{FF2B5EF4-FFF2-40B4-BE49-F238E27FC236}">
                  <a16:creationId xmlns:a16="http://schemas.microsoft.com/office/drawing/2014/main" id="{AD65D5A7-4D2E-6364-F4FB-605A709D032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5982" t="7921" r="27646" b="48331"/>
            <a:stretch/>
          </p:blipFill>
          <p:spPr>
            <a:xfrm>
              <a:off x="-2894265" y="5330567"/>
              <a:ext cx="2326731" cy="1832021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0A2C5B6-7044-E950-FC95-79896B93FF5B}"/>
              </a:ext>
            </a:extLst>
          </p:cNvPr>
          <p:cNvGrpSpPr/>
          <p:nvPr/>
        </p:nvGrpSpPr>
        <p:grpSpPr>
          <a:xfrm>
            <a:off x="3617409" y="528971"/>
            <a:ext cx="3388631" cy="3447924"/>
            <a:chOff x="-1071014" y="2848162"/>
            <a:chExt cx="3388631" cy="3447924"/>
          </a:xfrm>
        </p:grpSpPr>
        <p:pic>
          <p:nvPicPr>
            <p:cNvPr id="15" name="Picture 14" descr="A metal object on a table&#10;&#10;Description automatically generated">
              <a:extLst>
                <a:ext uri="{FF2B5EF4-FFF2-40B4-BE49-F238E27FC236}">
                  <a16:creationId xmlns:a16="http://schemas.microsoft.com/office/drawing/2014/main" id="{86A9CD1C-B623-71C1-B545-C2010D64DDE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982" t="12120" r="982" b="19323"/>
            <a:stretch/>
          </p:blipFill>
          <p:spPr>
            <a:xfrm>
              <a:off x="-1071014" y="4572124"/>
              <a:ext cx="3388631" cy="1723962"/>
            </a:xfrm>
            <a:prstGeom prst="rect">
              <a:avLst/>
            </a:prstGeom>
          </p:spPr>
        </p:pic>
        <p:pic>
          <p:nvPicPr>
            <p:cNvPr id="16" name="Picture 15" descr="A metal object on a wood surface&#10;&#10;Description automatically generated">
              <a:extLst>
                <a:ext uri="{FF2B5EF4-FFF2-40B4-BE49-F238E27FC236}">
                  <a16:creationId xmlns:a16="http://schemas.microsoft.com/office/drawing/2014/main" id="{FE50AA36-18A1-6430-B6D0-B7E642177D6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1265" t="30885"/>
            <a:stretch/>
          </p:blipFill>
          <p:spPr>
            <a:xfrm>
              <a:off x="-1033024" y="2848162"/>
              <a:ext cx="3350641" cy="1723962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9F944BB-CCA3-C755-C0AF-F27DBAA41CF7}"/>
              </a:ext>
            </a:extLst>
          </p:cNvPr>
          <p:cNvGrpSpPr/>
          <p:nvPr/>
        </p:nvGrpSpPr>
        <p:grpSpPr>
          <a:xfrm>
            <a:off x="262193" y="4134300"/>
            <a:ext cx="5495134" cy="2505456"/>
            <a:chOff x="-2610877" y="825667"/>
            <a:chExt cx="5495134" cy="2505456"/>
          </a:xfrm>
        </p:grpSpPr>
        <p:pic>
          <p:nvPicPr>
            <p:cNvPr id="17" name="Picture 16" descr="A close-up of a chain&#10;&#10;Description automatically generated">
              <a:extLst>
                <a:ext uri="{FF2B5EF4-FFF2-40B4-BE49-F238E27FC236}">
                  <a16:creationId xmlns:a16="http://schemas.microsoft.com/office/drawing/2014/main" id="{1B1B95D4-3D67-7D53-D969-1BA3DD803AB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2610877" y="825667"/>
              <a:ext cx="3930391" cy="2505456"/>
            </a:xfrm>
            <a:prstGeom prst="rect">
              <a:avLst/>
            </a:prstGeom>
          </p:spPr>
        </p:pic>
        <p:pic>
          <p:nvPicPr>
            <p:cNvPr id="18" name="Picture 17" descr="A close-up of a chain&#10;&#10;Description automatically generated">
              <a:extLst>
                <a:ext uri="{FF2B5EF4-FFF2-40B4-BE49-F238E27FC236}">
                  <a16:creationId xmlns:a16="http://schemas.microsoft.com/office/drawing/2014/main" id="{6A0FE176-277A-8279-A019-36B1AE0FB9D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737" y="825667"/>
              <a:ext cx="2882520" cy="25054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80775468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388</TotalTime>
  <Words>638</Words>
  <Application>Microsoft Office PowerPoint</Application>
  <PresentationFormat>On-screen Show (4:3)</PresentationFormat>
  <Paragraphs>102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Trebuchet MS</vt:lpstr>
      <vt:lpstr>Wingdings 3</vt:lpstr>
      <vt:lpstr>Facet</vt:lpstr>
      <vt:lpstr>Realism in Modeling</vt:lpstr>
      <vt:lpstr>Introduction</vt:lpstr>
      <vt:lpstr>Time, as a Creator</vt:lpstr>
      <vt:lpstr>Differences in Aging</vt:lpstr>
      <vt:lpstr>Use of Real-life Examples</vt:lpstr>
      <vt:lpstr>Planning</vt:lpstr>
      <vt:lpstr>Techniques</vt:lpstr>
      <vt:lpstr>Techniques</vt:lpstr>
      <vt:lpstr>Techniques</vt:lpstr>
      <vt:lpstr>Techniques</vt:lpstr>
      <vt:lpstr>Techniques</vt:lpstr>
      <vt:lpstr>Techniques</vt:lpstr>
      <vt:lpstr>Supplies</vt:lpstr>
      <vt:lpstr>All Stop.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john boeck</dc:creator>
  <cp:lastModifiedBy>john boeck</cp:lastModifiedBy>
  <cp:revision>1</cp:revision>
  <dcterms:created xsi:type="dcterms:W3CDTF">2024-10-03T16:33:44Z</dcterms:created>
  <dcterms:modified xsi:type="dcterms:W3CDTF">2024-10-19T04:38:11Z</dcterms:modified>
</cp:coreProperties>
</file>